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304" r:id="rId3"/>
    <p:sldId id="305" r:id="rId4"/>
    <p:sldId id="306" r:id="rId5"/>
    <p:sldId id="359" r:id="rId6"/>
    <p:sldId id="341" r:id="rId7"/>
    <p:sldId id="354" r:id="rId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4FD"/>
    <a:srgbClr val="DDA6FE"/>
    <a:srgbClr val="2710A4"/>
    <a:srgbClr val="CAD6CC"/>
    <a:srgbClr val="E2E7E9"/>
    <a:srgbClr val="768F11"/>
    <a:srgbClr val="424F09"/>
    <a:srgbClr val="61740E"/>
    <a:srgbClr val="580CF2"/>
    <a:srgbClr val="8C9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5" autoAdjust="0"/>
    <p:restoredTop sz="93522" autoAdjust="0"/>
  </p:normalViewPr>
  <p:slideViewPr>
    <p:cSldViewPr snapToGrid="0">
      <p:cViewPr varScale="1">
        <p:scale>
          <a:sx n="56" d="100"/>
          <a:sy n="56" d="100"/>
        </p:scale>
        <p:origin x="13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89F74-5B07-49FD-9B4C-8903D3491462}" type="datetimeFigureOut">
              <a:rPr lang="pt-BR" smtClean="0"/>
              <a:t>13/05/2024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348B8-4BA0-4703-A828-8579F211D370}" type="slidenum">
              <a:rPr lang="pt-BR" smtClean="0"/>
              <a:t>‹nº›</a:t>
            </a:fld>
            <a:endParaRPr lang="pt-BR"/>
          </a:p>
        </p:txBody>
      </p:sp>
    </p:spTree>
    <p:extLst>
      <p:ext uri="{BB962C8B-B14F-4D97-AF65-F5344CB8AC3E}">
        <p14:creationId xmlns:p14="http://schemas.microsoft.com/office/powerpoint/2010/main" val="233036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6C348B8-4BA0-4703-A828-8579F211D370}" type="slidenum">
              <a:rPr lang="pt-BR" smtClean="0"/>
              <a:t>3</a:t>
            </a:fld>
            <a:endParaRPr lang="pt-BR"/>
          </a:p>
        </p:txBody>
      </p:sp>
    </p:spTree>
    <p:extLst>
      <p:ext uri="{BB962C8B-B14F-4D97-AF65-F5344CB8AC3E}">
        <p14:creationId xmlns:p14="http://schemas.microsoft.com/office/powerpoint/2010/main" val="114676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FE307F-40C8-47A3-9CDA-4D1A1E4C8E6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3CC754E-EF4A-4335-9092-7950C9C549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C37DA89-8326-4932-85C0-7D9D3691DD40}"/>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6DF3D1B7-B55C-49A1-8F20-45AC2A922B6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59117B6-C7DC-4825-8D75-6819059C7CCA}"/>
              </a:ext>
            </a:extLst>
          </p:cNvPr>
          <p:cNvSpPr>
            <a:spLocks noGrp="1"/>
          </p:cNvSpPr>
          <p:nvPr>
            <p:ph type="sldNum" sz="quarter" idx="12"/>
          </p:nvPr>
        </p:nvSpPr>
        <p:spPr>
          <a:xfrm>
            <a:off x="8610600" y="6356350"/>
            <a:ext cx="2743200" cy="365125"/>
          </a:xfrm>
          <a:prstGeom prst="rect">
            <a:avLst/>
          </a:prstGeom>
        </p:spPr>
        <p:txBody>
          <a:bodyPr/>
          <a:lstStyle/>
          <a:p>
            <a:fld id="{127120DB-C6C9-48DB-8747-8D7177C32FD7}" type="slidenum">
              <a:rPr lang="pt-BR" smtClean="0"/>
              <a:t>‹nº›</a:t>
            </a:fld>
            <a:endParaRPr lang="pt-BR"/>
          </a:p>
        </p:txBody>
      </p:sp>
    </p:spTree>
    <p:extLst>
      <p:ext uri="{BB962C8B-B14F-4D97-AF65-F5344CB8AC3E}">
        <p14:creationId xmlns:p14="http://schemas.microsoft.com/office/powerpoint/2010/main" val="347961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7BBF02-7A7F-435D-9389-E65D3F23799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6D79689-FE5F-41E3-AB45-543AD7EA9FA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22FCA7F-E47E-4AE9-A1BD-EC6DE03FE18F}"/>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06BE2AAA-A474-473D-B8BD-F3506AC64FA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92AC0BC-E39C-410A-AFBE-9FB0DC23234C}"/>
              </a:ext>
            </a:extLst>
          </p:cNvPr>
          <p:cNvSpPr>
            <a:spLocks noGrp="1"/>
          </p:cNvSpPr>
          <p:nvPr>
            <p:ph type="sldNum" sz="quarter" idx="12"/>
          </p:nvPr>
        </p:nvSpPr>
        <p:spPr>
          <a:xfrm>
            <a:off x="8610600" y="6356350"/>
            <a:ext cx="2743200" cy="365125"/>
          </a:xfrm>
          <a:prstGeom prst="rect">
            <a:avLst/>
          </a:prstGeom>
        </p:spPr>
        <p:txBody>
          <a:bodyPr/>
          <a:lstStyle/>
          <a:p>
            <a:fld id="{127120DB-C6C9-48DB-8747-8D7177C32FD7}" type="slidenum">
              <a:rPr lang="pt-BR" smtClean="0"/>
              <a:t>‹nº›</a:t>
            </a:fld>
            <a:endParaRPr lang="pt-BR"/>
          </a:p>
        </p:txBody>
      </p:sp>
    </p:spTree>
    <p:extLst>
      <p:ext uri="{BB962C8B-B14F-4D97-AF65-F5344CB8AC3E}">
        <p14:creationId xmlns:p14="http://schemas.microsoft.com/office/powerpoint/2010/main" val="154636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8278D5B-5054-41C7-A01C-56FEF528E11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127B1E7-EB11-407C-899B-34A1D9F45DE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F0A0993-4265-45D7-AC3C-3F30B895C960}"/>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18716C03-A32C-4E07-8F07-43C22BC55D8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BF5A84-C821-43C6-82C7-8EE074E4F5FB}"/>
              </a:ext>
            </a:extLst>
          </p:cNvPr>
          <p:cNvSpPr>
            <a:spLocks noGrp="1"/>
          </p:cNvSpPr>
          <p:nvPr>
            <p:ph type="sldNum" sz="quarter" idx="12"/>
          </p:nvPr>
        </p:nvSpPr>
        <p:spPr>
          <a:xfrm>
            <a:off x="8610600" y="6356350"/>
            <a:ext cx="2743200" cy="365125"/>
          </a:xfrm>
          <a:prstGeom prst="rect">
            <a:avLst/>
          </a:prstGeom>
        </p:spPr>
        <p:txBody>
          <a:bodyPr/>
          <a:lstStyle/>
          <a:p>
            <a:fld id="{127120DB-C6C9-48DB-8747-8D7177C32FD7}" type="slidenum">
              <a:rPr lang="pt-BR" smtClean="0"/>
              <a:t>‹nº›</a:t>
            </a:fld>
            <a:endParaRPr lang="pt-BR"/>
          </a:p>
        </p:txBody>
      </p:sp>
    </p:spTree>
    <p:extLst>
      <p:ext uri="{BB962C8B-B14F-4D97-AF65-F5344CB8AC3E}">
        <p14:creationId xmlns:p14="http://schemas.microsoft.com/office/powerpoint/2010/main" val="3434894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Image"/>
          <p:cNvSpPr>
            <a:spLocks noGrp="1"/>
          </p:cNvSpPr>
          <p:nvPr>
            <p:ph type="pic" sz="half" idx="21"/>
          </p:nvPr>
        </p:nvSpPr>
        <p:spPr>
          <a:xfrm>
            <a:off x="8134529" y="0"/>
            <a:ext cx="3403755" cy="6858000"/>
          </a:xfrm>
          <a:prstGeom prst="rect">
            <a:avLst/>
          </a:prstGeom>
        </p:spPr>
        <p:txBody>
          <a:bodyPr lIns="91439" rIns="91439"/>
          <a:lstStyle/>
          <a:p>
            <a:endParaRPr/>
          </a:p>
        </p:txBody>
      </p:sp>
    </p:spTree>
    <p:extLst>
      <p:ext uri="{BB962C8B-B14F-4D97-AF65-F5344CB8AC3E}">
        <p14:creationId xmlns:p14="http://schemas.microsoft.com/office/powerpoint/2010/main" val="23914872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B9FCA-DEF1-4A1E-AFF4-B2B2D569ACC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9AC7CA9-75D4-4223-B1CE-69798138CEF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E1BD82D-2E23-4919-BC89-5AAC8791A545}"/>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2A96C838-E3F4-4E5B-8FA2-3A7FB37D119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EAC5A70-40FD-4200-9148-9F1DE0BB6AFA}"/>
              </a:ext>
            </a:extLst>
          </p:cNvPr>
          <p:cNvSpPr>
            <a:spLocks noGrp="1"/>
          </p:cNvSpPr>
          <p:nvPr>
            <p:ph type="sldNum" sz="quarter" idx="12"/>
          </p:nvPr>
        </p:nvSpPr>
        <p:spPr>
          <a:xfrm>
            <a:off x="8610600" y="6356350"/>
            <a:ext cx="2743200" cy="365125"/>
          </a:xfrm>
          <a:prstGeom prst="rect">
            <a:avLst/>
          </a:prstGeom>
        </p:spPr>
        <p:txBody>
          <a:bodyPr/>
          <a:lstStyle/>
          <a:p>
            <a:fld id="{127120DB-C6C9-48DB-8747-8D7177C32FD7}" type="slidenum">
              <a:rPr lang="pt-BR" smtClean="0"/>
              <a:t>‹nº›</a:t>
            </a:fld>
            <a:endParaRPr lang="pt-BR"/>
          </a:p>
        </p:txBody>
      </p:sp>
    </p:spTree>
    <p:extLst>
      <p:ext uri="{BB962C8B-B14F-4D97-AF65-F5344CB8AC3E}">
        <p14:creationId xmlns:p14="http://schemas.microsoft.com/office/powerpoint/2010/main" val="367653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1F14D-302E-480D-B8A0-8DD54479919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7A2010B-9DFB-443D-A965-61D627A2FA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6478699-8562-49EF-B2BC-66D1320FC855}"/>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C714E689-2AD2-4053-8432-C19D0D078FA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96CED6B-1C54-4463-82B5-0600F77BE91B}"/>
              </a:ext>
            </a:extLst>
          </p:cNvPr>
          <p:cNvSpPr>
            <a:spLocks noGrp="1"/>
          </p:cNvSpPr>
          <p:nvPr>
            <p:ph type="sldNum" sz="quarter" idx="12"/>
          </p:nvPr>
        </p:nvSpPr>
        <p:spPr>
          <a:xfrm>
            <a:off x="8610600" y="6356350"/>
            <a:ext cx="2743200" cy="365125"/>
          </a:xfrm>
          <a:prstGeom prst="rect">
            <a:avLst/>
          </a:prstGeom>
        </p:spPr>
        <p:txBody>
          <a:bodyPr/>
          <a:lstStyle/>
          <a:p>
            <a:fld id="{127120DB-C6C9-48DB-8747-8D7177C32FD7}" type="slidenum">
              <a:rPr lang="pt-BR" smtClean="0"/>
              <a:t>‹nº›</a:t>
            </a:fld>
            <a:endParaRPr lang="pt-BR"/>
          </a:p>
        </p:txBody>
      </p:sp>
    </p:spTree>
    <p:extLst>
      <p:ext uri="{BB962C8B-B14F-4D97-AF65-F5344CB8AC3E}">
        <p14:creationId xmlns:p14="http://schemas.microsoft.com/office/powerpoint/2010/main" val="165036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A210A-CC83-4751-B1B1-EFFF196791A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07ECDF8-138B-43CA-8DFD-83AF2846C5E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89194FE-B3D9-41DB-B0CB-F92FAA4FBEC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CE88FB2-3784-4976-B05E-12E1DC33FC65}"/>
              </a:ext>
            </a:extLst>
          </p:cNvPr>
          <p:cNvSpPr>
            <a:spLocks noGrp="1"/>
          </p:cNvSpPr>
          <p:nvPr>
            <p:ph type="dt" sz="half" idx="10"/>
          </p:nvPr>
        </p:nvSpPr>
        <p:spPr/>
        <p:txBody>
          <a:bodyPr/>
          <a:lstStyle/>
          <a:p>
            <a:endParaRPr lang="pt-BR"/>
          </a:p>
        </p:txBody>
      </p:sp>
      <p:sp>
        <p:nvSpPr>
          <p:cNvPr id="6" name="Espaço Reservado para Rodapé 5">
            <a:extLst>
              <a:ext uri="{FF2B5EF4-FFF2-40B4-BE49-F238E27FC236}">
                <a16:creationId xmlns:a16="http://schemas.microsoft.com/office/drawing/2014/main" id="{19C7FFB4-6EE2-4B84-986B-D18558D6EF4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D487BA5-2C8D-49A7-B099-B8B7871DF70E}"/>
              </a:ext>
            </a:extLst>
          </p:cNvPr>
          <p:cNvSpPr>
            <a:spLocks noGrp="1"/>
          </p:cNvSpPr>
          <p:nvPr>
            <p:ph type="sldNum" sz="quarter" idx="12"/>
          </p:nvPr>
        </p:nvSpPr>
        <p:spPr>
          <a:xfrm>
            <a:off x="8610600" y="6356350"/>
            <a:ext cx="2743200" cy="365125"/>
          </a:xfrm>
          <a:prstGeom prst="rect">
            <a:avLst/>
          </a:prstGeom>
        </p:spPr>
        <p:txBody>
          <a:bodyPr/>
          <a:lstStyle/>
          <a:p>
            <a:fld id="{127120DB-C6C9-48DB-8747-8D7177C32FD7}" type="slidenum">
              <a:rPr lang="pt-BR" smtClean="0"/>
              <a:t>‹nº›</a:t>
            </a:fld>
            <a:endParaRPr lang="pt-BR"/>
          </a:p>
        </p:txBody>
      </p:sp>
    </p:spTree>
    <p:extLst>
      <p:ext uri="{BB962C8B-B14F-4D97-AF65-F5344CB8AC3E}">
        <p14:creationId xmlns:p14="http://schemas.microsoft.com/office/powerpoint/2010/main" val="25684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DCD7F-B11B-4CB7-951A-BF0480D834F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3054B46-3310-4C8E-927A-E919966B0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FE29EBF-A66C-480B-8B35-61477458874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885CCFA-CE96-4798-81E3-0FFA85A1AF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3D9A20D-E315-45D8-8BFD-529CFD194C2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42D6879-D208-4517-A9AD-0F0372FEB1E6}"/>
              </a:ext>
            </a:extLst>
          </p:cNvPr>
          <p:cNvSpPr>
            <a:spLocks noGrp="1"/>
          </p:cNvSpPr>
          <p:nvPr>
            <p:ph type="dt" sz="half" idx="10"/>
          </p:nvPr>
        </p:nvSpPr>
        <p:spPr/>
        <p:txBody>
          <a:bodyPr/>
          <a:lstStyle/>
          <a:p>
            <a:endParaRPr lang="pt-BR"/>
          </a:p>
        </p:txBody>
      </p:sp>
      <p:sp>
        <p:nvSpPr>
          <p:cNvPr id="8" name="Espaço Reservado para Rodapé 7">
            <a:extLst>
              <a:ext uri="{FF2B5EF4-FFF2-40B4-BE49-F238E27FC236}">
                <a16:creationId xmlns:a16="http://schemas.microsoft.com/office/drawing/2014/main" id="{994F6B30-E25A-48BE-9E62-DDE5C69A232A}"/>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0D7EBF0-D62D-42DD-961F-DACD7B5BCFE6}"/>
              </a:ext>
            </a:extLst>
          </p:cNvPr>
          <p:cNvSpPr>
            <a:spLocks noGrp="1"/>
          </p:cNvSpPr>
          <p:nvPr>
            <p:ph type="sldNum" sz="quarter" idx="12"/>
          </p:nvPr>
        </p:nvSpPr>
        <p:spPr>
          <a:xfrm>
            <a:off x="8610600" y="6356350"/>
            <a:ext cx="2743200" cy="365125"/>
          </a:xfrm>
          <a:prstGeom prst="rect">
            <a:avLst/>
          </a:prstGeom>
        </p:spPr>
        <p:txBody>
          <a:bodyPr/>
          <a:lstStyle/>
          <a:p>
            <a:fld id="{127120DB-C6C9-48DB-8747-8D7177C32FD7}" type="slidenum">
              <a:rPr lang="pt-BR" smtClean="0"/>
              <a:t>‹nº›</a:t>
            </a:fld>
            <a:endParaRPr lang="pt-BR"/>
          </a:p>
        </p:txBody>
      </p:sp>
    </p:spTree>
    <p:extLst>
      <p:ext uri="{BB962C8B-B14F-4D97-AF65-F5344CB8AC3E}">
        <p14:creationId xmlns:p14="http://schemas.microsoft.com/office/powerpoint/2010/main" val="11893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39AE17-E1DE-4BEB-ACF1-C3772D5B3C6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30A703A-0B67-4A1D-8E8E-9E3EA6CA0E7B}"/>
              </a:ext>
            </a:extLst>
          </p:cNvPr>
          <p:cNvSpPr>
            <a:spLocks noGrp="1"/>
          </p:cNvSpPr>
          <p:nvPr>
            <p:ph type="dt" sz="half" idx="10"/>
          </p:nvPr>
        </p:nvSpPr>
        <p:spPr/>
        <p:txBody>
          <a:bodyPr/>
          <a:lstStyle/>
          <a:p>
            <a:endParaRPr lang="pt-BR"/>
          </a:p>
        </p:txBody>
      </p:sp>
      <p:sp>
        <p:nvSpPr>
          <p:cNvPr id="4" name="Espaço Reservado para Rodapé 3">
            <a:extLst>
              <a:ext uri="{FF2B5EF4-FFF2-40B4-BE49-F238E27FC236}">
                <a16:creationId xmlns:a16="http://schemas.microsoft.com/office/drawing/2014/main" id="{4AF00235-1DD9-4BF9-AD4E-790EC66FB1E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E959842-77A7-474E-A589-6E99CB1DA3EE}"/>
              </a:ext>
            </a:extLst>
          </p:cNvPr>
          <p:cNvSpPr>
            <a:spLocks noGrp="1"/>
          </p:cNvSpPr>
          <p:nvPr>
            <p:ph type="sldNum" sz="quarter" idx="12"/>
          </p:nvPr>
        </p:nvSpPr>
        <p:spPr>
          <a:xfrm>
            <a:off x="8610600" y="6356350"/>
            <a:ext cx="2743200" cy="365125"/>
          </a:xfrm>
          <a:prstGeom prst="rect">
            <a:avLst/>
          </a:prstGeom>
        </p:spPr>
        <p:txBody>
          <a:bodyPr/>
          <a:lstStyle/>
          <a:p>
            <a:fld id="{127120DB-C6C9-48DB-8747-8D7177C32FD7}" type="slidenum">
              <a:rPr lang="pt-BR" smtClean="0"/>
              <a:t>‹nº›</a:t>
            </a:fld>
            <a:endParaRPr lang="pt-BR"/>
          </a:p>
        </p:txBody>
      </p:sp>
    </p:spTree>
    <p:extLst>
      <p:ext uri="{BB962C8B-B14F-4D97-AF65-F5344CB8AC3E}">
        <p14:creationId xmlns:p14="http://schemas.microsoft.com/office/powerpoint/2010/main" val="3295083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4E87277-0FC7-4916-AA21-0B9C9B476AD7}"/>
              </a:ext>
            </a:extLst>
          </p:cNvPr>
          <p:cNvSpPr>
            <a:spLocks noGrp="1"/>
          </p:cNvSpPr>
          <p:nvPr>
            <p:ph type="dt" sz="half" idx="10"/>
          </p:nvPr>
        </p:nvSpPr>
        <p:spPr/>
        <p:txBody>
          <a:bodyPr/>
          <a:lstStyle/>
          <a:p>
            <a:endParaRPr lang="pt-BR"/>
          </a:p>
        </p:txBody>
      </p:sp>
      <p:sp>
        <p:nvSpPr>
          <p:cNvPr id="3" name="Espaço Reservado para Rodapé 2">
            <a:extLst>
              <a:ext uri="{FF2B5EF4-FFF2-40B4-BE49-F238E27FC236}">
                <a16:creationId xmlns:a16="http://schemas.microsoft.com/office/drawing/2014/main" id="{58C9DC31-1A23-4AA5-82F2-3CAEF2BD5C0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38FB478-E644-4DC2-BCA7-0D34DF9395BF}"/>
              </a:ext>
            </a:extLst>
          </p:cNvPr>
          <p:cNvSpPr>
            <a:spLocks noGrp="1"/>
          </p:cNvSpPr>
          <p:nvPr>
            <p:ph type="sldNum" sz="quarter" idx="12"/>
          </p:nvPr>
        </p:nvSpPr>
        <p:spPr>
          <a:xfrm>
            <a:off x="8610600" y="6356350"/>
            <a:ext cx="2743200" cy="365125"/>
          </a:xfrm>
          <a:prstGeom prst="rect">
            <a:avLst/>
          </a:prstGeom>
        </p:spPr>
        <p:txBody>
          <a:bodyPr/>
          <a:lstStyle/>
          <a:p>
            <a:fld id="{127120DB-C6C9-48DB-8747-8D7177C32FD7}" type="slidenum">
              <a:rPr lang="pt-BR" smtClean="0"/>
              <a:t>‹nº›</a:t>
            </a:fld>
            <a:endParaRPr lang="pt-BR"/>
          </a:p>
        </p:txBody>
      </p:sp>
    </p:spTree>
    <p:extLst>
      <p:ext uri="{BB962C8B-B14F-4D97-AF65-F5344CB8AC3E}">
        <p14:creationId xmlns:p14="http://schemas.microsoft.com/office/powerpoint/2010/main" val="286673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6918BA-4BB6-40F9-A215-8FE618E1F4D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7A80599-F881-4FF3-97AD-50D6AE87B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7B4547A-FBFC-47E7-B694-3C171BF88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40E2BAE-D3FD-4248-A124-5B8EDCFB0576}"/>
              </a:ext>
            </a:extLst>
          </p:cNvPr>
          <p:cNvSpPr>
            <a:spLocks noGrp="1"/>
          </p:cNvSpPr>
          <p:nvPr>
            <p:ph type="dt" sz="half" idx="10"/>
          </p:nvPr>
        </p:nvSpPr>
        <p:spPr/>
        <p:txBody>
          <a:bodyPr/>
          <a:lstStyle/>
          <a:p>
            <a:endParaRPr lang="pt-BR"/>
          </a:p>
        </p:txBody>
      </p:sp>
      <p:sp>
        <p:nvSpPr>
          <p:cNvPr id="6" name="Espaço Reservado para Rodapé 5">
            <a:extLst>
              <a:ext uri="{FF2B5EF4-FFF2-40B4-BE49-F238E27FC236}">
                <a16:creationId xmlns:a16="http://schemas.microsoft.com/office/drawing/2014/main" id="{6437A6B5-B310-4CB5-B170-4D88EDD7E2E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B090E3B-6CBB-45BD-B4DE-80F77DB86BD8}"/>
              </a:ext>
            </a:extLst>
          </p:cNvPr>
          <p:cNvSpPr>
            <a:spLocks noGrp="1"/>
          </p:cNvSpPr>
          <p:nvPr>
            <p:ph type="sldNum" sz="quarter" idx="12"/>
          </p:nvPr>
        </p:nvSpPr>
        <p:spPr>
          <a:xfrm>
            <a:off x="8610600" y="6356350"/>
            <a:ext cx="2743200" cy="365125"/>
          </a:xfrm>
          <a:prstGeom prst="rect">
            <a:avLst/>
          </a:prstGeom>
        </p:spPr>
        <p:txBody>
          <a:bodyPr/>
          <a:lstStyle/>
          <a:p>
            <a:fld id="{127120DB-C6C9-48DB-8747-8D7177C32FD7}" type="slidenum">
              <a:rPr lang="pt-BR" smtClean="0"/>
              <a:t>‹nº›</a:t>
            </a:fld>
            <a:endParaRPr lang="pt-BR"/>
          </a:p>
        </p:txBody>
      </p:sp>
    </p:spTree>
    <p:extLst>
      <p:ext uri="{BB962C8B-B14F-4D97-AF65-F5344CB8AC3E}">
        <p14:creationId xmlns:p14="http://schemas.microsoft.com/office/powerpoint/2010/main" val="73664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8DB196-4A38-4664-B89A-94D5A60ABA5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6EBEED4-5087-4759-AF49-F9E7E2C57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EB9EAE4-0FD4-4519-B9C7-4A2674BDC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C1D79E0-A1C2-4E4D-B567-3BBDE5B299CA}"/>
              </a:ext>
            </a:extLst>
          </p:cNvPr>
          <p:cNvSpPr>
            <a:spLocks noGrp="1"/>
          </p:cNvSpPr>
          <p:nvPr>
            <p:ph type="dt" sz="half" idx="10"/>
          </p:nvPr>
        </p:nvSpPr>
        <p:spPr/>
        <p:txBody>
          <a:bodyPr/>
          <a:lstStyle/>
          <a:p>
            <a:endParaRPr lang="pt-BR"/>
          </a:p>
        </p:txBody>
      </p:sp>
      <p:sp>
        <p:nvSpPr>
          <p:cNvPr id="6" name="Espaço Reservado para Rodapé 5">
            <a:extLst>
              <a:ext uri="{FF2B5EF4-FFF2-40B4-BE49-F238E27FC236}">
                <a16:creationId xmlns:a16="http://schemas.microsoft.com/office/drawing/2014/main" id="{0E04F1FC-85BB-4DB1-8C9D-4929CB817D2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4C0910B-6777-419E-8045-9B419E01F7D2}"/>
              </a:ext>
            </a:extLst>
          </p:cNvPr>
          <p:cNvSpPr>
            <a:spLocks noGrp="1"/>
          </p:cNvSpPr>
          <p:nvPr>
            <p:ph type="sldNum" sz="quarter" idx="12"/>
          </p:nvPr>
        </p:nvSpPr>
        <p:spPr>
          <a:xfrm>
            <a:off x="8610600" y="6356350"/>
            <a:ext cx="2743200" cy="365125"/>
          </a:xfrm>
          <a:prstGeom prst="rect">
            <a:avLst/>
          </a:prstGeom>
        </p:spPr>
        <p:txBody>
          <a:bodyPr/>
          <a:lstStyle/>
          <a:p>
            <a:fld id="{127120DB-C6C9-48DB-8747-8D7177C32FD7}" type="slidenum">
              <a:rPr lang="pt-BR" smtClean="0"/>
              <a:t>‹nº›</a:t>
            </a:fld>
            <a:endParaRPr lang="pt-BR"/>
          </a:p>
        </p:txBody>
      </p:sp>
    </p:spTree>
    <p:extLst>
      <p:ext uri="{BB962C8B-B14F-4D97-AF65-F5344CB8AC3E}">
        <p14:creationId xmlns:p14="http://schemas.microsoft.com/office/powerpoint/2010/main" val="106399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BDF6DAD-BE66-4B9D-A56B-8B01E8882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7143EC5-8FAE-4BC9-9BA6-1F3EDCCC8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2A7ED73-B207-46E7-B749-12C7045293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a:extLst>
              <a:ext uri="{FF2B5EF4-FFF2-40B4-BE49-F238E27FC236}">
                <a16:creationId xmlns:a16="http://schemas.microsoft.com/office/drawing/2014/main" id="{9D5CC381-173E-4396-9F02-738F7956B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7" name="Rectangle 14">
            <a:extLst>
              <a:ext uri="{FF2B5EF4-FFF2-40B4-BE49-F238E27FC236}">
                <a16:creationId xmlns:a16="http://schemas.microsoft.com/office/drawing/2014/main" id="{0E2FA7EA-5B01-93F1-61A6-8636A99BEAEB}"/>
              </a:ext>
            </a:extLst>
          </p:cNvPr>
          <p:cNvSpPr/>
          <p:nvPr userDrawn="1"/>
        </p:nvSpPr>
        <p:spPr>
          <a:xfrm>
            <a:off x="-13028" y="6668964"/>
            <a:ext cx="11551312" cy="193258"/>
          </a:xfrm>
          <a:prstGeom prst="rect">
            <a:avLst/>
          </a:prstGeom>
        </p:spPr>
        <p:txBody>
          <a:bodyPr wrap="square">
            <a:spAutoFit/>
          </a:bodyPr>
          <a:lstStyle/>
          <a:p>
            <a:pPr algn="ctr" defTabSz="609432">
              <a:lnSpc>
                <a:spcPct val="115000"/>
              </a:lnSpc>
              <a:spcAft>
                <a:spcPts val="667"/>
              </a:spcAft>
            </a:pPr>
            <a:r>
              <a:rPr lang="pt-BR" sz="600" dirty="0">
                <a:solidFill>
                  <a:schemeClr val="tx1">
                    <a:lumMod val="50000"/>
                    <a:lumOff val="50000"/>
                  </a:schemeClr>
                </a:solidFill>
                <a:latin typeface="Bossa Light" panose="02000000000000000000" pitchFamily="50" charset="0"/>
                <a:ea typeface="Cooper Hewitt" panose="020B0604020202020204" charset="0"/>
                <a:cs typeface="Calibri" panose="020F0502020204030204" pitchFamily="34" charset="0"/>
              </a:rPr>
              <a:t>Esta apresentação é de </a:t>
            </a:r>
            <a:r>
              <a:rPr lang="pt-BR" sz="600" b="1" u="sng" dirty="0">
                <a:solidFill>
                  <a:schemeClr val="tx1">
                    <a:lumMod val="50000"/>
                    <a:lumOff val="50000"/>
                  </a:schemeClr>
                </a:solidFill>
                <a:latin typeface="Bossa Light" panose="02000000000000000000" pitchFamily="50" charset="0"/>
                <a:ea typeface="Cooper Hewitt" panose="020B0604020202020204" charset="0"/>
                <a:cs typeface="Calibri" panose="020F0502020204030204" pitchFamily="34" charset="0"/>
              </a:rPr>
              <a:t>propriedade intelectual do ETICALIZANDO </a:t>
            </a:r>
            <a:r>
              <a:rPr lang="pt-BR" sz="600" dirty="0">
                <a:solidFill>
                  <a:schemeClr val="tx1">
                    <a:lumMod val="50000"/>
                    <a:lumOff val="50000"/>
                  </a:schemeClr>
                </a:solidFill>
                <a:latin typeface="Bossa Light" panose="02000000000000000000" pitchFamily="50" charset="0"/>
                <a:ea typeface="Cooper Hewitt" panose="020B0604020202020204" charset="0"/>
                <a:cs typeface="Calibri" panose="020F0502020204030204" pitchFamily="34" charset="0"/>
              </a:rPr>
              <a:t>e não pode ser copiado ou reproduzido sem autorização expressa. (2023)</a:t>
            </a:r>
            <a:endParaRPr lang="en-US" sz="600" dirty="0">
              <a:solidFill>
                <a:schemeClr val="tx1">
                  <a:lumMod val="50000"/>
                  <a:lumOff val="50000"/>
                </a:schemeClr>
              </a:solidFill>
              <a:latin typeface="Bossa Light" panose="02000000000000000000" pitchFamily="50" charset="0"/>
              <a:ea typeface="Cooper Hewitt" panose="020B0604020202020204" charset="0"/>
              <a:cs typeface="Times New Roman" panose="02020603050405020304" pitchFamily="18" charset="0"/>
            </a:endParaRPr>
          </a:p>
        </p:txBody>
      </p:sp>
    </p:spTree>
    <p:extLst>
      <p:ext uri="{BB962C8B-B14F-4D97-AF65-F5344CB8AC3E}">
        <p14:creationId xmlns:p14="http://schemas.microsoft.com/office/powerpoint/2010/main" val="18986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p:cNvSpPr/>
          <p:nvPr/>
        </p:nvSpPr>
        <p:spPr>
          <a:xfrm>
            <a:off x="0" y="0"/>
            <a:ext cx="12192000" cy="6858000"/>
          </a:xfrm>
          <a:prstGeom prst="rect">
            <a:avLst/>
          </a:prstGeom>
          <a:solidFill>
            <a:srgbClr val="9904FD"/>
          </a:solidFill>
          <a:ln w="12700">
            <a:miter lim="400000"/>
          </a:ln>
        </p:spPr>
        <p:txBody>
          <a:bodyPr lIns="45719" rIns="45719" anchor="ctr"/>
          <a:lstStyle/>
          <a:p>
            <a:endParaRPr dirty="0"/>
          </a:p>
        </p:txBody>
      </p:sp>
      <p:pic>
        <p:nvPicPr>
          <p:cNvPr id="179" name="Image" descr="Image"/>
          <p:cNvPicPr>
            <a:picLocks noChangeAspect="1"/>
          </p:cNvPicPr>
          <p:nvPr/>
        </p:nvPicPr>
        <p:blipFill>
          <a:blip r:embed="rId2"/>
          <a:stretch>
            <a:fillRect/>
          </a:stretch>
        </p:blipFill>
        <p:spPr>
          <a:xfrm>
            <a:off x="-4289735" y="2930178"/>
            <a:ext cx="3239354" cy="2865708"/>
          </a:xfrm>
          <a:prstGeom prst="rect">
            <a:avLst/>
          </a:prstGeom>
          <a:ln w="12700">
            <a:miter lim="400000"/>
          </a:ln>
        </p:spPr>
      </p:pic>
      <p:pic>
        <p:nvPicPr>
          <p:cNvPr id="11" name="Gráfico 10">
            <a:extLst>
              <a:ext uri="{FF2B5EF4-FFF2-40B4-BE49-F238E27FC236}">
                <a16:creationId xmlns:a16="http://schemas.microsoft.com/office/drawing/2014/main" id="{ADE61544-B081-482F-8134-975804E3A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2685" y="0"/>
            <a:ext cx="7200000" cy="6858000"/>
          </a:xfrm>
          <a:prstGeom prst="rect">
            <a:avLst/>
          </a:prstGeom>
        </p:spPr>
      </p:pic>
      <p:sp>
        <p:nvSpPr>
          <p:cNvPr id="12" name="Título">
            <a:extLst>
              <a:ext uri="{FF2B5EF4-FFF2-40B4-BE49-F238E27FC236}">
                <a16:creationId xmlns:a16="http://schemas.microsoft.com/office/drawing/2014/main" id="{05F8D38E-7C8D-4BA6-B338-753227E41FDD}"/>
              </a:ext>
            </a:extLst>
          </p:cNvPr>
          <p:cNvSpPr/>
          <p:nvPr/>
        </p:nvSpPr>
        <p:spPr>
          <a:xfrm>
            <a:off x="428898" y="2139115"/>
            <a:ext cx="10337909"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0" spc="1015">
                <a:solidFill>
                  <a:srgbClr val="DDA6FE"/>
                </a:solidFill>
                <a:latin typeface="Bossa Bold"/>
                <a:ea typeface="Bossa Bold"/>
                <a:cs typeface="Bossa Bold"/>
                <a:sym typeface="Bossa Bold"/>
              </a:defRPr>
            </a:lvl1pPr>
          </a:lstStyle>
          <a:p>
            <a:r>
              <a:rPr lang="pt-BR" sz="7200" kern="0" spc="-150" dirty="0">
                <a:solidFill>
                  <a:schemeClr val="bg1"/>
                </a:solidFill>
                <a:latin typeface="Bossa Expanded Regular" panose="02000000000000000000" pitchFamily="50" charset="0"/>
                <a:cs typeface="Prompt" pitchFamily="2" charset="-34"/>
              </a:rPr>
              <a:t>Juntos pelo </a:t>
            </a:r>
          </a:p>
          <a:p>
            <a:r>
              <a:rPr lang="pt-BR" sz="7200" kern="0" spc="-150" dirty="0">
                <a:solidFill>
                  <a:schemeClr val="bg1"/>
                </a:solidFill>
                <a:latin typeface="Bossa Expanded Regular" panose="02000000000000000000" pitchFamily="50" charset="0"/>
                <a:cs typeface="Prompt" pitchFamily="2" charset="-34"/>
              </a:rPr>
              <a:t>Respeito.</a:t>
            </a:r>
            <a:endParaRPr lang="pt-BR" sz="9600" kern="0" spc="-150" dirty="0">
              <a:solidFill>
                <a:schemeClr val="bg1"/>
              </a:solidFill>
              <a:latin typeface="Bossa Expanded Regular" panose="02000000000000000000" pitchFamily="50" charset="0"/>
              <a:cs typeface="Prompt" pitchFamily="2" charset="-34"/>
            </a:endParaRPr>
          </a:p>
        </p:txBody>
      </p:sp>
      <p:sp>
        <p:nvSpPr>
          <p:cNvPr id="7" name="Subtitulo">
            <a:extLst>
              <a:ext uri="{FF2B5EF4-FFF2-40B4-BE49-F238E27FC236}">
                <a16:creationId xmlns:a16="http://schemas.microsoft.com/office/drawing/2014/main" id="{C6D427A2-D5A9-49F3-BAC3-BEFA975761DB}"/>
              </a:ext>
            </a:extLst>
          </p:cNvPr>
          <p:cNvSpPr/>
          <p:nvPr/>
        </p:nvSpPr>
        <p:spPr>
          <a:xfrm>
            <a:off x="572772" y="5724198"/>
            <a:ext cx="6551516" cy="8002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800">
                <a:solidFill>
                  <a:srgbClr val="580CF2"/>
                </a:solidFill>
                <a:latin typeface="Bossa Regular"/>
                <a:ea typeface="Bossa Regular"/>
                <a:cs typeface="Bossa Regular"/>
                <a:sym typeface="Bossa Regular"/>
              </a:defRPr>
            </a:lvl1pPr>
          </a:lstStyle>
          <a:p>
            <a:r>
              <a:rPr lang="pt-BR" sz="2800" dirty="0">
                <a:solidFill>
                  <a:schemeClr val="bg1"/>
                </a:solidFill>
                <a:latin typeface="Bossa Light" panose="02000000000000000000" pitchFamily="50" charset="0"/>
                <a:cs typeface="Prompt" pitchFamily="2" charset="-34"/>
              </a:rPr>
              <a:t>Firjan</a:t>
            </a:r>
            <a:br>
              <a:rPr lang="pt-BR" sz="3200" dirty="0">
                <a:solidFill>
                  <a:schemeClr val="bg1"/>
                </a:solidFill>
                <a:latin typeface="Prompt" pitchFamily="2" charset="-34"/>
                <a:cs typeface="Prompt" pitchFamily="2" charset="-34"/>
              </a:rPr>
            </a:br>
            <a:r>
              <a:rPr lang="pt-BR" sz="1800" dirty="0">
                <a:solidFill>
                  <a:schemeClr val="bg1"/>
                </a:solidFill>
                <a:latin typeface="Bossa Light" panose="02000000000000000000" pitchFamily="50" charset="0"/>
                <a:cs typeface="Prompt" pitchFamily="2" charset="-34"/>
              </a:rPr>
              <a:t>2024</a:t>
            </a:r>
            <a:endParaRPr lang="pt-BR" sz="2800" dirty="0">
              <a:solidFill>
                <a:schemeClr val="bg1"/>
              </a:solidFill>
              <a:latin typeface="Bossa Light" panose="02000000000000000000" pitchFamily="50" charset="0"/>
              <a:cs typeface="Prompt" pitchFamily="2" charset="-34"/>
            </a:endParaRPr>
          </a:p>
        </p:txBody>
      </p:sp>
      <p:grpSp>
        <p:nvGrpSpPr>
          <p:cNvPr id="2" name="Agrupar 1">
            <a:extLst>
              <a:ext uri="{FF2B5EF4-FFF2-40B4-BE49-F238E27FC236}">
                <a16:creationId xmlns:a16="http://schemas.microsoft.com/office/drawing/2014/main" id="{A80BE02A-FB30-AD3F-4E74-C5F316B2766C}"/>
              </a:ext>
            </a:extLst>
          </p:cNvPr>
          <p:cNvGrpSpPr/>
          <p:nvPr/>
        </p:nvGrpSpPr>
        <p:grpSpPr>
          <a:xfrm>
            <a:off x="13522685" y="357767"/>
            <a:ext cx="4195242" cy="6166650"/>
            <a:chOff x="12633604" y="-489092"/>
            <a:chExt cx="4195242" cy="6166650"/>
          </a:xfrm>
        </p:grpSpPr>
        <p:pic>
          <p:nvPicPr>
            <p:cNvPr id="3" name="Image" descr="Image">
              <a:extLst>
                <a:ext uri="{FF2B5EF4-FFF2-40B4-BE49-F238E27FC236}">
                  <a16:creationId xmlns:a16="http://schemas.microsoft.com/office/drawing/2014/main" id="{A971F546-B441-2F71-7D28-1C28546B7AC4}"/>
                </a:ext>
              </a:extLst>
            </p:cNvPr>
            <p:cNvPicPr>
              <a:picLocks noChangeAspect="1"/>
            </p:cNvPicPr>
            <p:nvPr/>
          </p:nvPicPr>
          <p:blipFill>
            <a:blip r:embed="rId2"/>
            <a:stretch>
              <a:fillRect/>
            </a:stretch>
          </p:blipFill>
          <p:spPr>
            <a:xfrm>
              <a:off x="13589492" y="-489092"/>
              <a:ext cx="3239354" cy="2865708"/>
            </a:xfrm>
            <a:prstGeom prst="rect">
              <a:avLst/>
            </a:prstGeom>
            <a:ln w="12700">
              <a:miter lim="400000"/>
            </a:ln>
          </p:spPr>
        </p:pic>
        <p:sp>
          <p:nvSpPr>
            <p:cNvPr id="4" name="Retângulo 3">
              <a:extLst>
                <a:ext uri="{FF2B5EF4-FFF2-40B4-BE49-F238E27FC236}">
                  <a16:creationId xmlns:a16="http://schemas.microsoft.com/office/drawing/2014/main" id="{BD087B17-F95E-0A9A-18DF-3B8C01272E22}"/>
                </a:ext>
              </a:extLst>
            </p:cNvPr>
            <p:cNvSpPr/>
            <p:nvPr/>
          </p:nvSpPr>
          <p:spPr>
            <a:xfrm>
              <a:off x="13438160" y="921753"/>
              <a:ext cx="151200" cy="244800"/>
            </a:xfrm>
            <a:prstGeom prst="rect">
              <a:avLst/>
            </a:prstGeom>
            <a:solidFill>
              <a:srgbClr val="01B9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08CDB234-6CFE-BD10-053A-EC723E648FE2}"/>
                </a:ext>
              </a:extLst>
            </p:cNvPr>
            <p:cNvSpPr/>
            <p:nvPr/>
          </p:nvSpPr>
          <p:spPr>
            <a:xfrm>
              <a:off x="13294921" y="929549"/>
              <a:ext cx="151200" cy="244800"/>
            </a:xfrm>
            <a:prstGeom prst="rect">
              <a:avLst/>
            </a:prstGeom>
            <a:solidFill>
              <a:srgbClr val="01A4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D657C433-2525-2FAA-1D1D-1627168D5C9F}"/>
                </a:ext>
              </a:extLst>
            </p:cNvPr>
            <p:cNvSpPr/>
            <p:nvPr/>
          </p:nvSpPr>
          <p:spPr>
            <a:xfrm>
              <a:off x="12986240" y="921753"/>
              <a:ext cx="151200" cy="244800"/>
            </a:xfrm>
            <a:prstGeom prst="rect">
              <a:avLst/>
            </a:prstGeom>
            <a:solidFill>
              <a:srgbClr val="017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CE9CF308-A375-9D73-7AEA-504CFB180B6B}"/>
                </a:ext>
              </a:extLst>
            </p:cNvPr>
            <p:cNvSpPr/>
            <p:nvPr/>
          </p:nvSpPr>
          <p:spPr>
            <a:xfrm>
              <a:off x="13136048" y="948135"/>
              <a:ext cx="151200" cy="244800"/>
            </a:xfrm>
            <a:prstGeom prst="rect">
              <a:avLst/>
            </a:prstGeom>
            <a:solidFill>
              <a:srgbClr val="018F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75996886-BE35-0F89-0856-9D127BF9F47E}"/>
                </a:ext>
              </a:extLst>
            </p:cNvPr>
            <p:cNvSpPr/>
            <p:nvPr/>
          </p:nvSpPr>
          <p:spPr>
            <a:xfrm>
              <a:off x="12834908" y="921753"/>
              <a:ext cx="151200" cy="244800"/>
            </a:xfrm>
            <a:prstGeom prst="rect">
              <a:avLst/>
            </a:prstGeom>
            <a:solidFill>
              <a:srgbClr val="0165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a:extLst>
                <a:ext uri="{FF2B5EF4-FFF2-40B4-BE49-F238E27FC236}">
                  <a16:creationId xmlns:a16="http://schemas.microsoft.com/office/drawing/2014/main" id="{D0B1D31C-0D3A-3163-F9CE-8D6014E0304B}"/>
                </a:ext>
              </a:extLst>
            </p:cNvPr>
            <p:cNvSpPr/>
            <p:nvPr/>
          </p:nvSpPr>
          <p:spPr>
            <a:xfrm>
              <a:off x="12685026" y="921753"/>
              <a:ext cx="151200" cy="244800"/>
            </a:xfrm>
            <a:prstGeom prst="rect">
              <a:avLst/>
            </a:prstGeom>
            <a:solidFill>
              <a:srgbClr val="015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Agrupar 12">
              <a:extLst>
                <a:ext uri="{FF2B5EF4-FFF2-40B4-BE49-F238E27FC236}">
                  <a16:creationId xmlns:a16="http://schemas.microsoft.com/office/drawing/2014/main" id="{CC2EECBF-9D46-F31B-E2D1-89CF38D7E8A0}"/>
                </a:ext>
              </a:extLst>
            </p:cNvPr>
            <p:cNvGrpSpPr/>
            <p:nvPr/>
          </p:nvGrpSpPr>
          <p:grpSpPr>
            <a:xfrm>
              <a:off x="12685689" y="1322546"/>
              <a:ext cx="903671" cy="245722"/>
              <a:chOff x="12684838" y="3124777"/>
              <a:chExt cx="903671" cy="245722"/>
            </a:xfrm>
          </p:grpSpPr>
          <p:sp>
            <p:nvSpPr>
              <p:cNvPr id="162" name="Retângulo 161">
                <a:extLst>
                  <a:ext uri="{FF2B5EF4-FFF2-40B4-BE49-F238E27FC236}">
                    <a16:creationId xmlns:a16="http://schemas.microsoft.com/office/drawing/2014/main" id="{485DB13A-3C72-9D18-C30E-7B884F9DC44E}"/>
                  </a:ext>
                </a:extLst>
              </p:cNvPr>
              <p:cNvSpPr/>
              <p:nvPr/>
            </p:nvSpPr>
            <p:spPr>
              <a:xfrm>
                <a:off x="13437309" y="3124777"/>
                <a:ext cx="151200" cy="244800"/>
              </a:xfrm>
              <a:prstGeom prst="rect">
                <a:avLst/>
              </a:prstGeom>
              <a:solidFill>
                <a:srgbClr val="7AE7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3" name="Retângulo 162">
                <a:extLst>
                  <a:ext uri="{FF2B5EF4-FFF2-40B4-BE49-F238E27FC236}">
                    <a16:creationId xmlns:a16="http://schemas.microsoft.com/office/drawing/2014/main" id="{BF0D1176-F3EA-5EF5-025C-E78855BB776A}"/>
                  </a:ext>
                </a:extLst>
              </p:cNvPr>
              <p:cNvSpPr/>
              <p:nvPr/>
            </p:nvSpPr>
            <p:spPr>
              <a:xfrm>
                <a:off x="12684838" y="3125699"/>
                <a:ext cx="151200" cy="244800"/>
              </a:xfrm>
              <a:prstGeom prst="rect">
                <a:avLst/>
              </a:prstGeom>
              <a:solidFill>
                <a:srgbClr val="00AE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4" name="Retângulo 163">
                <a:extLst>
                  <a:ext uri="{FF2B5EF4-FFF2-40B4-BE49-F238E27FC236}">
                    <a16:creationId xmlns:a16="http://schemas.microsoft.com/office/drawing/2014/main" id="{324B96EF-E89D-02AE-B6BA-FA8C23E6697E}"/>
                  </a:ext>
                </a:extLst>
              </p:cNvPr>
              <p:cNvSpPr/>
              <p:nvPr/>
            </p:nvSpPr>
            <p:spPr>
              <a:xfrm>
                <a:off x="13135024" y="3124777"/>
                <a:ext cx="151200" cy="244800"/>
              </a:xfrm>
              <a:prstGeom prst="rect">
                <a:avLst/>
              </a:prstGeom>
              <a:solidFill>
                <a:srgbClr val="3BD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5" name="Retângulo 164">
                <a:extLst>
                  <a:ext uri="{FF2B5EF4-FFF2-40B4-BE49-F238E27FC236}">
                    <a16:creationId xmlns:a16="http://schemas.microsoft.com/office/drawing/2014/main" id="{E0B5EDB6-C304-EA60-253C-92BF84F44FB4}"/>
                  </a:ext>
                </a:extLst>
              </p:cNvPr>
              <p:cNvSpPr/>
              <p:nvPr/>
            </p:nvSpPr>
            <p:spPr>
              <a:xfrm>
                <a:off x="13286356" y="3124777"/>
                <a:ext cx="151200" cy="244800"/>
              </a:xfrm>
              <a:prstGeom prst="rect">
                <a:avLst/>
              </a:prstGeom>
              <a:solidFill>
                <a:srgbClr val="50DF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6" name="Retângulo 165">
                <a:extLst>
                  <a:ext uri="{FF2B5EF4-FFF2-40B4-BE49-F238E27FC236}">
                    <a16:creationId xmlns:a16="http://schemas.microsoft.com/office/drawing/2014/main" id="{53558F43-3C0D-D9D5-3FA2-8E150F558D73}"/>
                  </a:ext>
                </a:extLst>
              </p:cNvPr>
              <p:cNvSpPr/>
              <p:nvPr/>
            </p:nvSpPr>
            <p:spPr>
              <a:xfrm>
                <a:off x="12983692" y="3124777"/>
                <a:ext cx="151200" cy="244800"/>
              </a:xfrm>
              <a:prstGeom prst="rect">
                <a:avLst/>
              </a:prstGeom>
              <a:solidFill>
                <a:srgbClr val="26D7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7" name="Retângulo 166">
                <a:extLst>
                  <a:ext uri="{FF2B5EF4-FFF2-40B4-BE49-F238E27FC236}">
                    <a16:creationId xmlns:a16="http://schemas.microsoft.com/office/drawing/2014/main" id="{B1415929-6D49-1598-45D9-8B9F22D3ED68}"/>
                  </a:ext>
                </a:extLst>
              </p:cNvPr>
              <p:cNvSpPr/>
              <p:nvPr/>
            </p:nvSpPr>
            <p:spPr>
              <a:xfrm>
                <a:off x="12833810" y="3124777"/>
                <a:ext cx="151200" cy="244800"/>
              </a:xfrm>
              <a:prstGeom prst="rect">
                <a:avLst/>
              </a:prstGeom>
              <a:solidFill>
                <a:srgbClr val="11D3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14" name="Agrupar 13">
              <a:extLst>
                <a:ext uri="{FF2B5EF4-FFF2-40B4-BE49-F238E27FC236}">
                  <a16:creationId xmlns:a16="http://schemas.microsoft.com/office/drawing/2014/main" id="{3291ED35-D95B-D760-ADC4-BCDB83ED6F4C}"/>
                </a:ext>
              </a:extLst>
            </p:cNvPr>
            <p:cNvGrpSpPr/>
            <p:nvPr/>
          </p:nvGrpSpPr>
          <p:grpSpPr>
            <a:xfrm>
              <a:off x="12691841" y="1724999"/>
              <a:ext cx="900550" cy="245722"/>
              <a:chOff x="12687959" y="3124777"/>
              <a:chExt cx="900550" cy="245722"/>
            </a:xfrm>
          </p:grpSpPr>
          <p:sp>
            <p:nvSpPr>
              <p:cNvPr id="156" name="Retângulo 155">
                <a:extLst>
                  <a:ext uri="{FF2B5EF4-FFF2-40B4-BE49-F238E27FC236}">
                    <a16:creationId xmlns:a16="http://schemas.microsoft.com/office/drawing/2014/main" id="{18981B2E-966D-8881-D328-8055DD6B37D4}"/>
                  </a:ext>
                </a:extLst>
              </p:cNvPr>
              <p:cNvSpPr/>
              <p:nvPr/>
            </p:nvSpPr>
            <p:spPr>
              <a:xfrm>
                <a:off x="13437309" y="3124777"/>
                <a:ext cx="151200" cy="244800"/>
              </a:xfrm>
              <a:prstGeom prst="rect">
                <a:avLst/>
              </a:prstGeom>
              <a:solidFill>
                <a:srgbClr val="FF7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7" name="Retângulo 156">
                <a:extLst>
                  <a:ext uri="{FF2B5EF4-FFF2-40B4-BE49-F238E27FC236}">
                    <a16:creationId xmlns:a16="http://schemas.microsoft.com/office/drawing/2014/main" id="{A97C8468-8411-41CB-5506-AFADA4CD8721}"/>
                  </a:ext>
                </a:extLst>
              </p:cNvPr>
              <p:cNvSpPr/>
              <p:nvPr/>
            </p:nvSpPr>
            <p:spPr>
              <a:xfrm>
                <a:off x="12687959" y="3125699"/>
                <a:ext cx="151200" cy="244800"/>
              </a:xfrm>
              <a:prstGeom prst="rect">
                <a:avLst/>
              </a:prstGeom>
              <a:solidFill>
                <a:srgbClr val="CC00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8" name="Retângulo 157">
                <a:extLst>
                  <a:ext uri="{FF2B5EF4-FFF2-40B4-BE49-F238E27FC236}">
                    <a16:creationId xmlns:a16="http://schemas.microsoft.com/office/drawing/2014/main" id="{7AF82C30-1FBC-ED73-5741-2359CFD1E1C3}"/>
                  </a:ext>
                </a:extLst>
              </p:cNvPr>
              <p:cNvSpPr/>
              <p:nvPr/>
            </p:nvSpPr>
            <p:spPr>
              <a:xfrm>
                <a:off x="13135024" y="3124777"/>
                <a:ext cx="151200" cy="244800"/>
              </a:xfrm>
              <a:prstGeom prst="rect">
                <a:avLst/>
              </a:prstGeom>
              <a:solidFill>
                <a:srgbClr val="FF4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9" name="Retângulo 158">
                <a:extLst>
                  <a:ext uri="{FF2B5EF4-FFF2-40B4-BE49-F238E27FC236}">
                    <a16:creationId xmlns:a16="http://schemas.microsoft.com/office/drawing/2014/main" id="{AA7DBBA9-59A6-0983-B845-056A10F399A2}"/>
                  </a:ext>
                </a:extLst>
              </p:cNvPr>
              <p:cNvSpPr/>
              <p:nvPr/>
            </p:nvSpPr>
            <p:spPr>
              <a:xfrm>
                <a:off x="13286356" y="3124777"/>
                <a:ext cx="151200" cy="244800"/>
              </a:xfrm>
              <a:prstGeom prst="rect">
                <a:avLst/>
              </a:prstGeom>
              <a:solidFill>
                <a:srgbClr val="FF5D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0" name="Retângulo 159">
                <a:extLst>
                  <a:ext uri="{FF2B5EF4-FFF2-40B4-BE49-F238E27FC236}">
                    <a16:creationId xmlns:a16="http://schemas.microsoft.com/office/drawing/2014/main" id="{935F2247-DBEC-6F7E-3E8A-BAACC655A010}"/>
                  </a:ext>
                </a:extLst>
              </p:cNvPr>
              <p:cNvSpPr/>
              <p:nvPr/>
            </p:nvSpPr>
            <p:spPr>
              <a:xfrm>
                <a:off x="12986813" y="3124777"/>
                <a:ext cx="151200" cy="244800"/>
              </a:xfrm>
              <a:prstGeom prst="rect">
                <a:avLst/>
              </a:prstGeom>
              <a:solidFill>
                <a:srgbClr val="FF18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1" name="Retângulo 160">
                <a:extLst>
                  <a:ext uri="{FF2B5EF4-FFF2-40B4-BE49-F238E27FC236}">
                    <a16:creationId xmlns:a16="http://schemas.microsoft.com/office/drawing/2014/main" id="{3E22EA32-9CF5-C789-5C22-9DFEF9F02F9C}"/>
                  </a:ext>
                </a:extLst>
              </p:cNvPr>
              <p:cNvSpPr/>
              <p:nvPr/>
            </p:nvSpPr>
            <p:spPr>
              <a:xfrm>
                <a:off x="12836931" y="3124777"/>
                <a:ext cx="151200" cy="244800"/>
              </a:xfrm>
              <a:prstGeom prst="rect">
                <a:avLst/>
              </a:prstGeom>
              <a:solidFill>
                <a:srgbClr val="EE00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15" name="Agrupar 14">
              <a:extLst>
                <a:ext uri="{FF2B5EF4-FFF2-40B4-BE49-F238E27FC236}">
                  <a16:creationId xmlns:a16="http://schemas.microsoft.com/office/drawing/2014/main" id="{34D986B0-B7D9-5C29-6149-983D7D2E3E2E}"/>
                </a:ext>
              </a:extLst>
            </p:cNvPr>
            <p:cNvGrpSpPr/>
            <p:nvPr/>
          </p:nvGrpSpPr>
          <p:grpSpPr>
            <a:xfrm>
              <a:off x="12690265" y="2135018"/>
              <a:ext cx="900550" cy="245722"/>
              <a:chOff x="12687959" y="3124777"/>
              <a:chExt cx="900550" cy="245722"/>
            </a:xfrm>
          </p:grpSpPr>
          <p:sp>
            <p:nvSpPr>
              <p:cNvPr id="150" name="Retângulo 149">
                <a:extLst>
                  <a:ext uri="{FF2B5EF4-FFF2-40B4-BE49-F238E27FC236}">
                    <a16:creationId xmlns:a16="http://schemas.microsoft.com/office/drawing/2014/main" id="{DE5BE37E-9AE9-5726-E2CD-F1E7A0C8E5D7}"/>
                  </a:ext>
                </a:extLst>
              </p:cNvPr>
              <p:cNvSpPr/>
              <p:nvPr/>
            </p:nvSpPr>
            <p:spPr>
              <a:xfrm>
                <a:off x="13437309" y="3124777"/>
                <a:ext cx="151200" cy="244800"/>
              </a:xfrm>
              <a:prstGeom prst="rect">
                <a:avLst/>
              </a:prstGeom>
              <a:solidFill>
                <a:srgbClr val="FFDB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1" name="Retângulo 150">
                <a:extLst>
                  <a:ext uri="{FF2B5EF4-FFF2-40B4-BE49-F238E27FC236}">
                    <a16:creationId xmlns:a16="http://schemas.microsoft.com/office/drawing/2014/main" id="{8631DD78-04A5-4335-EDF1-16430425B3A1}"/>
                  </a:ext>
                </a:extLst>
              </p:cNvPr>
              <p:cNvSpPr/>
              <p:nvPr/>
            </p:nvSpPr>
            <p:spPr>
              <a:xfrm>
                <a:off x="12687959" y="3125699"/>
                <a:ext cx="151200" cy="244800"/>
              </a:xfrm>
              <a:prstGeom prst="rect">
                <a:avLst/>
              </a:prstGeom>
              <a:solidFill>
                <a:srgbClr val="FF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2" name="Retângulo 151">
                <a:extLst>
                  <a:ext uri="{FF2B5EF4-FFF2-40B4-BE49-F238E27FC236}">
                    <a16:creationId xmlns:a16="http://schemas.microsoft.com/office/drawing/2014/main" id="{BD331949-1B72-02C6-5E80-96F8B5C4641F}"/>
                  </a:ext>
                </a:extLst>
              </p:cNvPr>
              <p:cNvSpPr/>
              <p:nvPr/>
            </p:nvSpPr>
            <p:spPr>
              <a:xfrm>
                <a:off x="13135024" y="3124777"/>
                <a:ext cx="151200" cy="244800"/>
              </a:xfrm>
              <a:prstGeom prst="rect">
                <a:avLst/>
              </a:prstGeom>
              <a:solidFill>
                <a:srgbClr val="FFC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3" name="Retângulo 152">
                <a:extLst>
                  <a:ext uri="{FF2B5EF4-FFF2-40B4-BE49-F238E27FC236}">
                    <a16:creationId xmlns:a16="http://schemas.microsoft.com/office/drawing/2014/main" id="{851A731D-889C-84A4-BD6C-3F8E04FE3714}"/>
                  </a:ext>
                </a:extLst>
              </p:cNvPr>
              <p:cNvSpPr/>
              <p:nvPr/>
            </p:nvSpPr>
            <p:spPr>
              <a:xfrm>
                <a:off x="13286356" y="3124777"/>
                <a:ext cx="151200" cy="244800"/>
              </a:xfrm>
              <a:prstGeom prst="rect">
                <a:avLst/>
              </a:prstGeom>
              <a:solidFill>
                <a:srgbClr val="FFD5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4" name="Retângulo 153">
                <a:extLst>
                  <a:ext uri="{FF2B5EF4-FFF2-40B4-BE49-F238E27FC236}">
                    <a16:creationId xmlns:a16="http://schemas.microsoft.com/office/drawing/2014/main" id="{3A85747B-0A72-EAD6-7969-E714455D368F}"/>
                  </a:ext>
                </a:extLst>
              </p:cNvPr>
              <p:cNvSpPr/>
              <p:nvPr/>
            </p:nvSpPr>
            <p:spPr>
              <a:xfrm>
                <a:off x="12986813" y="3124777"/>
                <a:ext cx="151200" cy="244800"/>
              </a:xfrm>
              <a:prstGeom prst="rect">
                <a:avLst/>
              </a:prstGeom>
              <a:solidFill>
                <a:srgbClr val="FFC9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5" name="Retângulo 154">
                <a:extLst>
                  <a:ext uri="{FF2B5EF4-FFF2-40B4-BE49-F238E27FC236}">
                    <a16:creationId xmlns:a16="http://schemas.microsoft.com/office/drawing/2014/main" id="{AA20CEDF-B477-D9C7-437A-A627742A211C}"/>
                  </a:ext>
                </a:extLst>
              </p:cNvPr>
              <p:cNvSpPr/>
              <p:nvPr/>
            </p:nvSpPr>
            <p:spPr>
              <a:xfrm>
                <a:off x="12836931" y="3124777"/>
                <a:ext cx="151200" cy="244800"/>
              </a:xfrm>
              <a:prstGeom prst="rect">
                <a:avLst/>
              </a:prstGeom>
              <a:solidFill>
                <a:srgbClr val="FFB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6" name="Imagem 15">
              <a:extLst>
                <a:ext uri="{FF2B5EF4-FFF2-40B4-BE49-F238E27FC236}">
                  <a16:creationId xmlns:a16="http://schemas.microsoft.com/office/drawing/2014/main" id="{A67994FE-D6DB-2665-ADFC-B4E84DD8B3A5}"/>
                </a:ext>
              </a:extLst>
            </p:cNvPr>
            <p:cNvPicPr>
              <a:picLocks noChangeAspect="1"/>
            </p:cNvPicPr>
            <p:nvPr/>
          </p:nvPicPr>
          <p:blipFill>
            <a:blip r:embed="rId5"/>
            <a:stretch>
              <a:fillRect/>
            </a:stretch>
          </p:blipFill>
          <p:spPr>
            <a:xfrm>
              <a:off x="13537895" y="3245399"/>
              <a:ext cx="1025630" cy="343307"/>
            </a:xfrm>
            <a:prstGeom prst="rect">
              <a:avLst/>
            </a:prstGeom>
          </p:spPr>
        </p:pic>
        <p:grpSp>
          <p:nvGrpSpPr>
            <p:cNvPr id="17" name="Agrupar 16">
              <a:extLst>
                <a:ext uri="{FF2B5EF4-FFF2-40B4-BE49-F238E27FC236}">
                  <a16:creationId xmlns:a16="http://schemas.microsoft.com/office/drawing/2014/main" id="{FAEA5919-DC5F-B9D3-536A-FB781680115A}"/>
                </a:ext>
              </a:extLst>
            </p:cNvPr>
            <p:cNvGrpSpPr/>
            <p:nvPr/>
          </p:nvGrpSpPr>
          <p:grpSpPr>
            <a:xfrm>
              <a:off x="12677044" y="3293079"/>
              <a:ext cx="900550" cy="245722"/>
              <a:chOff x="12687959" y="3124777"/>
              <a:chExt cx="900550" cy="245722"/>
            </a:xfrm>
          </p:grpSpPr>
          <p:sp>
            <p:nvSpPr>
              <p:cNvPr id="144" name="Retângulo 143">
                <a:extLst>
                  <a:ext uri="{FF2B5EF4-FFF2-40B4-BE49-F238E27FC236}">
                    <a16:creationId xmlns:a16="http://schemas.microsoft.com/office/drawing/2014/main" id="{2D7350C6-322C-164E-78AC-67E0B4D473C2}"/>
                  </a:ext>
                </a:extLst>
              </p:cNvPr>
              <p:cNvSpPr/>
              <p:nvPr/>
            </p:nvSpPr>
            <p:spPr>
              <a:xfrm>
                <a:off x="13437309" y="3124777"/>
                <a:ext cx="151200" cy="244800"/>
              </a:xfrm>
              <a:prstGeom prst="rect">
                <a:avLst/>
              </a:prstGeom>
              <a:solidFill>
                <a:srgbClr val="DAFF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5" name="Retângulo 144">
                <a:extLst>
                  <a:ext uri="{FF2B5EF4-FFF2-40B4-BE49-F238E27FC236}">
                    <a16:creationId xmlns:a16="http://schemas.microsoft.com/office/drawing/2014/main" id="{20E6EE8D-A1B0-8B96-7CE4-1B328DCF4ACC}"/>
                  </a:ext>
                </a:extLst>
              </p:cNvPr>
              <p:cNvSpPr/>
              <p:nvPr/>
            </p:nvSpPr>
            <p:spPr>
              <a:xfrm>
                <a:off x="12687959" y="3125699"/>
                <a:ext cx="151200" cy="244800"/>
              </a:xfrm>
              <a:prstGeom prst="rect">
                <a:avLst/>
              </a:prstGeom>
              <a:solidFill>
                <a:srgbClr val="768F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6" name="Retângulo 145">
                <a:extLst>
                  <a:ext uri="{FF2B5EF4-FFF2-40B4-BE49-F238E27FC236}">
                    <a16:creationId xmlns:a16="http://schemas.microsoft.com/office/drawing/2014/main" id="{A983AA0A-8FA8-60A0-94C8-A966C952B52D}"/>
                  </a:ext>
                </a:extLst>
              </p:cNvPr>
              <p:cNvSpPr/>
              <p:nvPr/>
            </p:nvSpPr>
            <p:spPr>
              <a:xfrm>
                <a:off x="13135024" y="3124777"/>
                <a:ext cx="151200" cy="244800"/>
              </a:xfrm>
              <a:prstGeom prst="rect">
                <a:avLst/>
              </a:prstGeom>
              <a:solidFill>
                <a:srgbClr val="C6E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7" name="Retângulo 146">
                <a:extLst>
                  <a:ext uri="{FF2B5EF4-FFF2-40B4-BE49-F238E27FC236}">
                    <a16:creationId xmlns:a16="http://schemas.microsoft.com/office/drawing/2014/main" id="{A3EFC9CE-2FD1-27ED-1A4F-EF4236FD5BD2}"/>
                  </a:ext>
                </a:extLst>
              </p:cNvPr>
              <p:cNvSpPr/>
              <p:nvPr/>
            </p:nvSpPr>
            <p:spPr>
              <a:xfrm>
                <a:off x="13286356" y="3124777"/>
                <a:ext cx="151200" cy="244800"/>
              </a:xfrm>
              <a:prstGeom prst="rect">
                <a:avLst/>
              </a:prstGeom>
              <a:solidFill>
                <a:srgbClr val="D0F4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8" name="Retângulo 147">
                <a:extLst>
                  <a:ext uri="{FF2B5EF4-FFF2-40B4-BE49-F238E27FC236}">
                    <a16:creationId xmlns:a16="http://schemas.microsoft.com/office/drawing/2014/main" id="{46EED902-3E38-A878-E3AD-84025380EB73}"/>
                  </a:ext>
                </a:extLst>
              </p:cNvPr>
              <p:cNvSpPr/>
              <p:nvPr/>
            </p:nvSpPr>
            <p:spPr>
              <a:xfrm>
                <a:off x="12986813" y="3124777"/>
                <a:ext cx="151200" cy="244800"/>
              </a:xfrm>
              <a:prstGeom prst="rect">
                <a:avLst/>
              </a:prstGeom>
              <a:solidFill>
                <a:srgbClr val="B2D3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9" name="Retângulo 148">
                <a:extLst>
                  <a:ext uri="{FF2B5EF4-FFF2-40B4-BE49-F238E27FC236}">
                    <a16:creationId xmlns:a16="http://schemas.microsoft.com/office/drawing/2014/main" id="{9009343B-5CBD-80F5-CA4C-3ED974201DEC}"/>
                  </a:ext>
                </a:extLst>
              </p:cNvPr>
              <p:cNvSpPr/>
              <p:nvPr/>
            </p:nvSpPr>
            <p:spPr>
              <a:xfrm>
                <a:off x="12836931" y="3124777"/>
                <a:ext cx="151200" cy="244800"/>
              </a:xfrm>
              <a:prstGeom prst="rect">
                <a:avLst/>
              </a:prstGeom>
              <a:solidFill>
                <a:srgbClr val="8AA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8" name="Imagem 17">
              <a:extLst>
                <a:ext uri="{FF2B5EF4-FFF2-40B4-BE49-F238E27FC236}">
                  <a16:creationId xmlns:a16="http://schemas.microsoft.com/office/drawing/2014/main" id="{9C9B6BD2-033F-D6F0-793D-844977F6F6A0}"/>
                </a:ext>
              </a:extLst>
            </p:cNvPr>
            <p:cNvPicPr>
              <a:picLocks noChangeAspect="1"/>
            </p:cNvPicPr>
            <p:nvPr/>
          </p:nvPicPr>
          <p:blipFill>
            <a:blip r:embed="rId6"/>
            <a:stretch>
              <a:fillRect/>
            </a:stretch>
          </p:blipFill>
          <p:spPr>
            <a:xfrm>
              <a:off x="13549325" y="3820742"/>
              <a:ext cx="1025630" cy="333538"/>
            </a:xfrm>
            <a:prstGeom prst="rect">
              <a:avLst/>
            </a:prstGeom>
          </p:spPr>
        </p:pic>
        <p:grpSp>
          <p:nvGrpSpPr>
            <p:cNvPr id="19" name="Agrupar 18">
              <a:extLst>
                <a:ext uri="{FF2B5EF4-FFF2-40B4-BE49-F238E27FC236}">
                  <a16:creationId xmlns:a16="http://schemas.microsoft.com/office/drawing/2014/main" id="{42D2A384-A1B5-5309-C5F9-C10260714076}"/>
                </a:ext>
              </a:extLst>
            </p:cNvPr>
            <p:cNvGrpSpPr/>
            <p:nvPr/>
          </p:nvGrpSpPr>
          <p:grpSpPr>
            <a:xfrm>
              <a:off x="12693216" y="3846866"/>
              <a:ext cx="900550" cy="245722"/>
              <a:chOff x="12687959" y="3124777"/>
              <a:chExt cx="900550" cy="245722"/>
            </a:xfrm>
          </p:grpSpPr>
          <p:sp>
            <p:nvSpPr>
              <p:cNvPr id="138" name="Retângulo 137">
                <a:extLst>
                  <a:ext uri="{FF2B5EF4-FFF2-40B4-BE49-F238E27FC236}">
                    <a16:creationId xmlns:a16="http://schemas.microsoft.com/office/drawing/2014/main" id="{20AC0B69-71CE-A773-A13D-B4499F0625C1}"/>
                  </a:ext>
                </a:extLst>
              </p:cNvPr>
              <p:cNvSpPr/>
              <p:nvPr/>
            </p:nvSpPr>
            <p:spPr>
              <a:xfrm>
                <a:off x="13437309" y="3124777"/>
                <a:ext cx="151200" cy="244800"/>
              </a:xfrm>
              <a:prstGeom prst="rect">
                <a:avLst/>
              </a:prstGeom>
              <a:solidFill>
                <a:srgbClr val="CDC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9" name="Retângulo 138">
                <a:extLst>
                  <a:ext uri="{FF2B5EF4-FFF2-40B4-BE49-F238E27FC236}">
                    <a16:creationId xmlns:a16="http://schemas.microsoft.com/office/drawing/2014/main" id="{AFB3F478-D89E-1B79-8ABC-0AEB8FCD4249}"/>
                  </a:ext>
                </a:extLst>
              </p:cNvPr>
              <p:cNvSpPr/>
              <p:nvPr/>
            </p:nvSpPr>
            <p:spPr>
              <a:xfrm>
                <a:off x="12687959" y="3125699"/>
                <a:ext cx="151200" cy="244800"/>
              </a:xfrm>
              <a:prstGeom prst="rect">
                <a:avLst/>
              </a:prstGeom>
              <a:solidFill>
                <a:srgbClr val="857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0" name="Retângulo 139">
                <a:extLst>
                  <a:ext uri="{FF2B5EF4-FFF2-40B4-BE49-F238E27FC236}">
                    <a16:creationId xmlns:a16="http://schemas.microsoft.com/office/drawing/2014/main" id="{C5E8BD06-6B89-05F9-A4B1-FE75482468E9}"/>
                  </a:ext>
                </a:extLst>
              </p:cNvPr>
              <p:cNvSpPr/>
              <p:nvPr/>
            </p:nvSpPr>
            <p:spPr>
              <a:xfrm>
                <a:off x="13135024" y="3124777"/>
                <a:ext cx="151200" cy="244800"/>
              </a:xfrm>
              <a:prstGeom prst="rect">
                <a:avLst/>
              </a:prstGeom>
              <a:solidFill>
                <a:srgbClr val="B2A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1" name="Retângulo 140">
                <a:extLst>
                  <a:ext uri="{FF2B5EF4-FFF2-40B4-BE49-F238E27FC236}">
                    <a16:creationId xmlns:a16="http://schemas.microsoft.com/office/drawing/2014/main" id="{A20A7881-166A-D9CF-479A-619129278961}"/>
                  </a:ext>
                </a:extLst>
              </p:cNvPr>
              <p:cNvSpPr/>
              <p:nvPr/>
            </p:nvSpPr>
            <p:spPr>
              <a:xfrm>
                <a:off x="13286356" y="3124777"/>
                <a:ext cx="151200" cy="244800"/>
              </a:xfrm>
              <a:prstGeom prst="rect">
                <a:avLst/>
              </a:prstGeom>
              <a:solidFill>
                <a:srgbClr val="BBB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2" name="Retângulo 141">
                <a:extLst>
                  <a:ext uri="{FF2B5EF4-FFF2-40B4-BE49-F238E27FC236}">
                    <a16:creationId xmlns:a16="http://schemas.microsoft.com/office/drawing/2014/main" id="{C2DF18AF-DF46-4C47-9FA6-5808A11362C0}"/>
                  </a:ext>
                </a:extLst>
              </p:cNvPr>
              <p:cNvSpPr/>
              <p:nvPr/>
            </p:nvSpPr>
            <p:spPr>
              <a:xfrm>
                <a:off x="12986813" y="3124777"/>
                <a:ext cx="151200" cy="244800"/>
              </a:xfrm>
              <a:prstGeom prst="rect">
                <a:avLst/>
              </a:prstGeom>
              <a:solidFill>
                <a:srgbClr val="A9A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3" name="Retângulo 142">
                <a:extLst>
                  <a:ext uri="{FF2B5EF4-FFF2-40B4-BE49-F238E27FC236}">
                    <a16:creationId xmlns:a16="http://schemas.microsoft.com/office/drawing/2014/main" id="{8A28F465-77E8-E3BD-6319-93EA0B6B9910}"/>
                  </a:ext>
                </a:extLst>
              </p:cNvPr>
              <p:cNvSpPr/>
              <p:nvPr/>
            </p:nvSpPr>
            <p:spPr>
              <a:xfrm>
                <a:off x="12836931" y="3124777"/>
                <a:ext cx="151200" cy="244800"/>
              </a:xfrm>
              <a:prstGeom prst="rect">
                <a:avLst/>
              </a:prstGeom>
              <a:solidFill>
                <a:srgbClr val="979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20" name="Imagem 19">
              <a:extLst>
                <a:ext uri="{FF2B5EF4-FFF2-40B4-BE49-F238E27FC236}">
                  <a16:creationId xmlns:a16="http://schemas.microsoft.com/office/drawing/2014/main" id="{470DD6C3-9C8E-48B1-F90F-7453FEF865D9}"/>
                </a:ext>
              </a:extLst>
            </p:cNvPr>
            <p:cNvPicPr>
              <a:picLocks noChangeAspect="1"/>
            </p:cNvPicPr>
            <p:nvPr/>
          </p:nvPicPr>
          <p:blipFill>
            <a:blip r:embed="rId7"/>
            <a:stretch>
              <a:fillRect/>
            </a:stretch>
          </p:blipFill>
          <p:spPr>
            <a:xfrm>
              <a:off x="13507826" y="2843746"/>
              <a:ext cx="1025630" cy="361200"/>
            </a:xfrm>
            <a:prstGeom prst="rect">
              <a:avLst/>
            </a:prstGeom>
          </p:spPr>
        </p:pic>
        <p:grpSp>
          <p:nvGrpSpPr>
            <p:cNvPr id="21" name="Agrupar 20">
              <a:extLst>
                <a:ext uri="{FF2B5EF4-FFF2-40B4-BE49-F238E27FC236}">
                  <a16:creationId xmlns:a16="http://schemas.microsoft.com/office/drawing/2014/main" id="{C86EEBA9-65D1-33EA-E71E-F5C23CEE6715}"/>
                </a:ext>
              </a:extLst>
            </p:cNvPr>
            <p:cNvGrpSpPr/>
            <p:nvPr/>
          </p:nvGrpSpPr>
          <p:grpSpPr>
            <a:xfrm>
              <a:off x="12636814" y="2900082"/>
              <a:ext cx="900550" cy="245722"/>
              <a:chOff x="12687959" y="3124777"/>
              <a:chExt cx="900550" cy="245722"/>
            </a:xfrm>
          </p:grpSpPr>
          <p:sp>
            <p:nvSpPr>
              <p:cNvPr id="132" name="Retângulo 131">
                <a:extLst>
                  <a:ext uri="{FF2B5EF4-FFF2-40B4-BE49-F238E27FC236}">
                    <a16:creationId xmlns:a16="http://schemas.microsoft.com/office/drawing/2014/main" id="{D3DF94F3-8ED0-11CE-0847-3DD0569FF8F0}"/>
                  </a:ext>
                </a:extLst>
              </p:cNvPr>
              <p:cNvSpPr/>
              <p:nvPr/>
            </p:nvSpPr>
            <p:spPr>
              <a:xfrm>
                <a:off x="13437309" y="3124777"/>
                <a:ext cx="151200" cy="244800"/>
              </a:xfrm>
              <a:prstGeom prst="rect">
                <a:avLst/>
              </a:prstGeom>
              <a:solidFill>
                <a:srgbClr val="E3E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3" name="Retângulo 132">
                <a:extLst>
                  <a:ext uri="{FF2B5EF4-FFF2-40B4-BE49-F238E27FC236}">
                    <a16:creationId xmlns:a16="http://schemas.microsoft.com/office/drawing/2014/main" id="{B6F8D900-6836-7B82-3C4C-BCA8396B75FF}"/>
                  </a:ext>
                </a:extLst>
              </p:cNvPr>
              <p:cNvSpPr/>
              <p:nvPr/>
            </p:nvSpPr>
            <p:spPr>
              <a:xfrm>
                <a:off x="12687959" y="3125699"/>
                <a:ext cx="151200" cy="244800"/>
              </a:xfrm>
              <a:prstGeom prst="rect">
                <a:avLst/>
              </a:prstGeom>
              <a:solidFill>
                <a:srgbClr val="BBC8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4" name="Retângulo 133">
                <a:extLst>
                  <a:ext uri="{FF2B5EF4-FFF2-40B4-BE49-F238E27FC236}">
                    <a16:creationId xmlns:a16="http://schemas.microsoft.com/office/drawing/2014/main" id="{484F752E-3A48-E926-9882-B62563DA868D}"/>
                  </a:ext>
                </a:extLst>
              </p:cNvPr>
              <p:cNvSpPr/>
              <p:nvPr/>
            </p:nvSpPr>
            <p:spPr>
              <a:xfrm>
                <a:off x="13135024" y="3124777"/>
                <a:ext cx="151200" cy="244800"/>
              </a:xfrm>
              <a:prstGeom prst="rect">
                <a:avLst/>
              </a:prstGeom>
              <a:solidFill>
                <a:srgbClr val="D4DC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5" name="Retângulo 134">
                <a:extLst>
                  <a:ext uri="{FF2B5EF4-FFF2-40B4-BE49-F238E27FC236}">
                    <a16:creationId xmlns:a16="http://schemas.microsoft.com/office/drawing/2014/main" id="{E223C698-EAD1-B050-E35D-00A64DB35B23}"/>
                  </a:ext>
                </a:extLst>
              </p:cNvPr>
              <p:cNvSpPr/>
              <p:nvPr/>
            </p:nvSpPr>
            <p:spPr>
              <a:xfrm>
                <a:off x="13286356" y="3124777"/>
                <a:ext cx="151200" cy="244800"/>
              </a:xfrm>
              <a:prstGeom prst="rect">
                <a:avLst/>
              </a:prstGeom>
              <a:solidFill>
                <a:srgbClr val="DEE4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6" name="Retângulo 135">
                <a:extLst>
                  <a:ext uri="{FF2B5EF4-FFF2-40B4-BE49-F238E27FC236}">
                    <a16:creationId xmlns:a16="http://schemas.microsoft.com/office/drawing/2014/main" id="{0F42DEF0-49E6-4BFF-95C4-FFDCADDAB03A}"/>
                  </a:ext>
                </a:extLst>
              </p:cNvPr>
              <p:cNvSpPr/>
              <p:nvPr/>
            </p:nvSpPr>
            <p:spPr>
              <a:xfrm>
                <a:off x="12986813" y="3124777"/>
                <a:ext cx="151200" cy="244800"/>
              </a:xfrm>
              <a:prstGeom prst="rect">
                <a:avLst/>
              </a:prstGeom>
              <a:solidFill>
                <a:srgbClr val="CAD4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7" name="Retângulo 136">
                <a:extLst>
                  <a:ext uri="{FF2B5EF4-FFF2-40B4-BE49-F238E27FC236}">
                    <a16:creationId xmlns:a16="http://schemas.microsoft.com/office/drawing/2014/main" id="{1E31703C-7CF3-493C-658B-461E36E5E60A}"/>
                  </a:ext>
                </a:extLst>
              </p:cNvPr>
              <p:cNvSpPr/>
              <p:nvPr/>
            </p:nvSpPr>
            <p:spPr>
              <a:xfrm>
                <a:off x="12836931" y="3124777"/>
                <a:ext cx="151200" cy="244800"/>
              </a:xfrm>
              <a:prstGeom prst="rect">
                <a:avLst/>
              </a:prstGeom>
              <a:solidFill>
                <a:srgbClr val="C0C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22" name="Imagem 21">
              <a:extLst>
                <a:ext uri="{FF2B5EF4-FFF2-40B4-BE49-F238E27FC236}">
                  <a16:creationId xmlns:a16="http://schemas.microsoft.com/office/drawing/2014/main" id="{7D9D2890-CBA0-5419-1246-48EA9955F3E9}"/>
                </a:ext>
              </a:extLst>
            </p:cNvPr>
            <p:cNvPicPr>
              <a:picLocks noChangeAspect="1"/>
            </p:cNvPicPr>
            <p:nvPr/>
          </p:nvPicPr>
          <p:blipFill>
            <a:blip r:embed="rId8"/>
            <a:stretch>
              <a:fillRect/>
            </a:stretch>
          </p:blipFill>
          <p:spPr>
            <a:xfrm>
              <a:off x="13558053" y="4592507"/>
              <a:ext cx="1030900" cy="316542"/>
            </a:xfrm>
            <a:prstGeom prst="rect">
              <a:avLst/>
            </a:prstGeom>
          </p:spPr>
        </p:pic>
        <p:grpSp>
          <p:nvGrpSpPr>
            <p:cNvPr id="23" name="Agrupar 22">
              <a:extLst>
                <a:ext uri="{FF2B5EF4-FFF2-40B4-BE49-F238E27FC236}">
                  <a16:creationId xmlns:a16="http://schemas.microsoft.com/office/drawing/2014/main" id="{B005D74B-6503-FB4E-59C7-58D653F28B9E}"/>
                </a:ext>
              </a:extLst>
            </p:cNvPr>
            <p:cNvGrpSpPr/>
            <p:nvPr/>
          </p:nvGrpSpPr>
          <p:grpSpPr>
            <a:xfrm>
              <a:off x="12692995" y="4622809"/>
              <a:ext cx="900550" cy="245722"/>
              <a:chOff x="12687959" y="3124777"/>
              <a:chExt cx="900550" cy="245722"/>
            </a:xfrm>
          </p:grpSpPr>
          <p:sp>
            <p:nvSpPr>
              <p:cNvPr id="62" name="Retângulo 61">
                <a:extLst>
                  <a:ext uri="{FF2B5EF4-FFF2-40B4-BE49-F238E27FC236}">
                    <a16:creationId xmlns:a16="http://schemas.microsoft.com/office/drawing/2014/main" id="{06A47A20-A876-209A-FB7F-28D9C994C1BF}"/>
                  </a:ext>
                </a:extLst>
              </p:cNvPr>
              <p:cNvSpPr/>
              <p:nvPr/>
            </p:nvSpPr>
            <p:spPr>
              <a:xfrm>
                <a:off x="13437309" y="3124777"/>
                <a:ext cx="151200" cy="244800"/>
              </a:xfrm>
              <a:prstGeom prst="rect">
                <a:avLst/>
              </a:prstGeom>
              <a:solidFill>
                <a:srgbClr val="BFCD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Retângulo 62">
                <a:extLst>
                  <a:ext uri="{FF2B5EF4-FFF2-40B4-BE49-F238E27FC236}">
                    <a16:creationId xmlns:a16="http://schemas.microsoft.com/office/drawing/2014/main" id="{A2F0B4B7-9AB3-29CC-BCA6-960CF94EDD4F}"/>
                  </a:ext>
                </a:extLst>
              </p:cNvPr>
              <p:cNvSpPr/>
              <p:nvPr/>
            </p:nvSpPr>
            <p:spPr>
              <a:xfrm>
                <a:off x="12687959" y="3125699"/>
                <a:ext cx="151200" cy="244800"/>
              </a:xfrm>
              <a:prstGeom prst="rect">
                <a:avLst/>
              </a:prstGeom>
              <a:solidFill>
                <a:srgbClr val="8890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8" name="Retângulo 127">
                <a:extLst>
                  <a:ext uri="{FF2B5EF4-FFF2-40B4-BE49-F238E27FC236}">
                    <a16:creationId xmlns:a16="http://schemas.microsoft.com/office/drawing/2014/main" id="{3DEA772A-90FD-516F-3E71-29804DACD0CB}"/>
                  </a:ext>
                </a:extLst>
              </p:cNvPr>
              <p:cNvSpPr/>
              <p:nvPr/>
            </p:nvSpPr>
            <p:spPr>
              <a:xfrm>
                <a:off x="13135024" y="3124777"/>
                <a:ext cx="151200" cy="244800"/>
              </a:xfrm>
              <a:prstGeom prst="rect">
                <a:avLst/>
              </a:prstGeom>
              <a:solidFill>
                <a:srgbClr val="A9B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9" name="Retângulo 128">
                <a:extLst>
                  <a:ext uri="{FF2B5EF4-FFF2-40B4-BE49-F238E27FC236}">
                    <a16:creationId xmlns:a16="http://schemas.microsoft.com/office/drawing/2014/main" id="{17467CFB-2098-290D-C35A-2504713B935E}"/>
                  </a:ext>
                </a:extLst>
              </p:cNvPr>
              <p:cNvSpPr/>
              <p:nvPr/>
            </p:nvSpPr>
            <p:spPr>
              <a:xfrm>
                <a:off x="13286356" y="3124777"/>
                <a:ext cx="151200" cy="244800"/>
              </a:xfrm>
              <a:prstGeom prst="rect">
                <a:avLst/>
              </a:prstGeom>
              <a:solidFill>
                <a:srgbClr val="B4C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0" name="Retângulo 129">
                <a:extLst>
                  <a:ext uri="{FF2B5EF4-FFF2-40B4-BE49-F238E27FC236}">
                    <a16:creationId xmlns:a16="http://schemas.microsoft.com/office/drawing/2014/main" id="{F462C7AE-B5E4-047F-99BC-DA97AB43751E}"/>
                  </a:ext>
                </a:extLst>
              </p:cNvPr>
              <p:cNvSpPr/>
              <p:nvPr/>
            </p:nvSpPr>
            <p:spPr>
              <a:xfrm>
                <a:off x="12986813" y="3124777"/>
                <a:ext cx="151200" cy="244800"/>
              </a:xfrm>
              <a:prstGeom prst="rect">
                <a:avLst/>
              </a:prstGeom>
              <a:solidFill>
                <a:srgbClr val="9EB2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1" name="Retângulo 130">
                <a:extLst>
                  <a:ext uri="{FF2B5EF4-FFF2-40B4-BE49-F238E27FC236}">
                    <a16:creationId xmlns:a16="http://schemas.microsoft.com/office/drawing/2014/main" id="{A123BB5C-BDA7-BA97-B288-4F30B016DDC6}"/>
                  </a:ext>
                </a:extLst>
              </p:cNvPr>
              <p:cNvSpPr/>
              <p:nvPr/>
            </p:nvSpPr>
            <p:spPr>
              <a:xfrm>
                <a:off x="12836931" y="3124777"/>
                <a:ext cx="151200" cy="244800"/>
              </a:xfrm>
              <a:prstGeom prst="rect">
                <a:avLst/>
              </a:prstGeom>
              <a:solidFill>
                <a:srgbClr val="93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24" name="Agrupar 23">
              <a:extLst>
                <a:ext uri="{FF2B5EF4-FFF2-40B4-BE49-F238E27FC236}">
                  <a16:creationId xmlns:a16="http://schemas.microsoft.com/office/drawing/2014/main" id="{0913CB1A-DA80-B20C-E851-18C5F5423359}"/>
                </a:ext>
              </a:extLst>
            </p:cNvPr>
            <p:cNvGrpSpPr/>
            <p:nvPr/>
          </p:nvGrpSpPr>
          <p:grpSpPr>
            <a:xfrm>
              <a:off x="13577594" y="2525741"/>
              <a:ext cx="900550" cy="245722"/>
              <a:chOff x="12687959" y="3124777"/>
              <a:chExt cx="900550" cy="245722"/>
            </a:xfrm>
          </p:grpSpPr>
          <p:sp>
            <p:nvSpPr>
              <p:cNvPr id="56" name="Retângulo 55">
                <a:extLst>
                  <a:ext uri="{FF2B5EF4-FFF2-40B4-BE49-F238E27FC236}">
                    <a16:creationId xmlns:a16="http://schemas.microsoft.com/office/drawing/2014/main" id="{587B0435-1C2A-8D79-2D74-4567BE4C50CB}"/>
                  </a:ext>
                </a:extLst>
              </p:cNvPr>
              <p:cNvSpPr/>
              <p:nvPr/>
            </p:nvSpPr>
            <p:spPr>
              <a:xfrm>
                <a:off x="13437309" y="3124777"/>
                <a:ext cx="151200" cy="244800"/>
              </a:xfrm>
              <a:prstGeom prst="rect">
                <a:avLst/>
              </a:prstGeom>
              <a:solidFill>
                <a:srgbClr val="F4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7" name="Retângulo 56">
                <a:extLst>
                  <a:ext uri="{FF2B5EF4-FFF2-40B4-BE49-F238E27FC236}">
                    <a16:creationId xmlns:a16="http://schemas.microsoft.com/office/drawing/2014/main" id="{58DBF8BB-7312-9B8F-6349-0998A9A1ADB9}"/>
                  </a:ext>
                </a:extLst>
              </p:cNvPr>
              <p:cNvSpPr/>
              <p:nvPr/>
            </p:nvSpPr>
            <p:spPr>
              <a:xfrm>
                <a:off x="12687959" y="3125699"/>
                <a:ext cx="151200" cy="244800"/>
              </a:xfrm>
              <a:prstGeom prst="rect">
                <a:avLst/>
              </a:prstGeom>
              <a:solidFill>
                <a:srgbClr val="BE8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8" name="Retângulo 57">
                <a:extLst>
                  <a:ext uri="{FF2B5EF4-FFF2-40B4-BE49-F238E27FC236}">
                    <a16:creationId xmlns:a16="http://schemas.microsoft.com/office/drawing/2014/main" id="{AE6A0694-533C-7043-64AE-5A36190E4665}"/>
                  </a:ext>
                </a:extLst>
              </p:cNvPr>
              <p:cNvSpPr/>
              <p:nvPr/>
            </p:nvSpPr>
            <p:spPr>
              <a:xfrm>
                <a:off x="13135024" y="3124777"/>
                <a:ext cx="151200" cy="244800"/>
              </a:xfrm>
              <a:prstGeom prst="rect">
                <a:avLst/>
              </a:prstGeom>
              <a:solidFill>
                <a:srgbClr val="DEBF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9" name="Retângulo 58">
                <a:extLst>
                  <a:ext uri="{FF2B5EF4-FFF2-40B4-BE49-F238E27FC236}">
                    <a16:creationId xmlns:a16="http://schemas.microsoft.com/office/drawing/2014/main" id="{414A08B6-0E91-6795-2D92-EB7A322A3E9E}"/>
                  </a:ext>
                </a:extLst>
              </p:cNvPr>
              <p:cNvSpPr/>
              <p:nvPr/>
            </p:nvSpPr>
            <p:spPr>
              <a:xfrm>
                <a:off x="13286356" y="3124777"/>
                <a:ext cx="151200" cy="244800"/>
              </a:xfrm>
              <a:prstGeom prst="rect">
                <a:avLst/>
              </a:prstGeom>
              <a:solidFill>
                <a:srgbClr val="E9D1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0" name="Retângulo 59">
                <a:extLst>
                  <a:ext uri="{FF2B5EF4-FFF2-40B4-BE49-F238E27FC236}">
                    <a16:creationId xmlns:a16="http://schemas.microsoft.com/office/drawing/2014/main" id="{3634391A-3B22-FB2A-67E5-DBF6249C8BE1}"/>
                  </a:ext>
                </a:extLst>
              </p:cNvPr>
              <p:cNvSpPr/>
              <p:nvPr/>
            </p:nvSpPr>
            <p:spPr>
              <a:xfrm>
                <a:off x="12986813" y="3124777"/>
                <a:ext cx="151200" cy="244800"/>
              </a:xfrm>
              <a:prstGeom prst="rect">
                <a:avLst/>
              </a:prstGeom>
              <a:solidFill>
                <a:srgbClr val="D4AC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1" name="Retângulo 60">
                <a:extLst>
                  <a:ext uri="{FF2B5EF4-FFF2-40B4-BE49-F238E27FC236}">
                    <a16:creationId xmlns:a16="http://schemas.microsoft.com/office/drawing/2014/main" id="{3BED2F07-E98C-6608-CAE5-909D35794DE1}"/>
                  </a:ext>
                </a:extLst>
              </p:cNvPr>
              <p:cNvSpPr/>
              <p:nvPr/>
            </p:nvSpPr>
            <p:spPr>
              <a:xfrm>
                <a:off x="12836931" y="3124777"/>
                <a:ext cx="151200" cy="244800"/>
              </a:xfrm>
              <a:prstGeom prst="rect">
                <a:avLst/>
              </a:prstGeom>
              <a:solidFill>
                <a:srgbClr val="C99A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25" name="Agrupar 24">
              <a:extLst>
                <a:ext uri="{FF2B5EF4-FFF2-40B4-BE49-F238E27FC236}">
                  <a16:creationId xmlns:a16="http://schemas.microsoft.com/office/drawing/2014/main" id="{B2D20DD2-368C-5EC8-B79C-035F59BAE2F7}"/>
                </a:ext>
              </a:extLst>
            </p:cNvPr>
            <p:cNvGrpSpPr/>
            <p:nvPr/>
          </p:nvGrpSpPr>
          <p:grpSpPr>
            <a:xfrm>
              <a:off x="12680013" y="2524819"/>
              <a:ext cx="900550" cy="245722"/>
              <a:chOff x="12687959" y="3124777"/>
              <a:chExt cx="900550" cy="245722"/>
            </a:xfrm>
          </p:grpSpPr>
          <p:sp>
            <p:nvSpPr>
              <p:cNvPr id="50" name="Retângulo 49">
                <a:extLst>
                  <a:ext uri="{FF2B5EF4-FFF2-40B4-BE49-F238E27FC236}">
                    <a16:creationId xmlns:a16="http://schemas.microsoft.com/office/drawing/2014/main" id="{D7216252-EE4F-F282-F6DE-53A68F0F284C}"/>
                  </a:ext>
                </a:extLst>
              </p:cNvPr>
              <p:cNvSpPr/>
              <p:nvPr/>
            </p:nvSpPr>
            <p:spPr>
              <a:xfrm>
                <a:off x="13437309" y="3124777"/>
                <a:ext cx="151200" cy="244800"/>
              </a:xfrm>
              <a:prstGeom prst="rect">
                <a:avLst/>
              </a:prstGeom>
              <a:solidFill>
                <a:srgbClr val="B377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1" name="Retângulo 50">
                <a:extLst>
                  <a:ext uri="{FF2B5EF4-FFF2-40B4-BE49-F238E27FC236}">
                    <a16:creationId xmlns:a16="http://schemas.microsoft.com/office/drawing/2014/main" id="{9258CF6B-7321-4000-BC6D-8CAD3E0CC4BA}"/>
                  </a:ext>
                </a:extLst>
              </p:cNvPr>
              <p:cNvSpPr/>
              <p:nvPr/>
            </p:nvSpPr>
            <p:spPr>
              <a:xfrm>
                <a:off x="12687959" y="3125699"/>
                <a:ext cx="151200" cy="244800"/>
              </a:xfrm>
              <a:prstGeom prst="rect">
                <a:avLst/>
              </a:prstGeom>
              <a:solidFill>
                <a:srgbClr val="7C1E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2" name="Retângulo 51">
                <a:extLst>
                  <a:ext uri="{FF2B5EF4-FFF2-40B4-BE49-F238E27FC236}">
                    <a16:creationId xmlns:a16="http://schemas.microsoft.com/office/drawing/2014/main" id="{35CB2DC8-4DF5-8A8E-07FB-91F92EECA943}"/>
                  </a:ext>
                </a:extLst>
              </p:cNvPr>
              <p:cNvSpPr/>
              <p:nvPr/>
            </p:nvSpPr>
            <p:spPr>
              <a:xfrm>
                <a:off x="13135024" y="3124777"/>
                <a:ext cx="151200" cy="244800"/>
              </a:xfrm>
              <a:prstGeom prst="rect">
                <a:avLst/>
              </a:prstGeom>
              <a:solidFill>
                <a:srgbClr val="9D5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3" name="Retângulo 52">
                <a:extLst>
                  <a:ext uri="{FF2B5EF4-FFF2-40B4-BE49-F238E27FC236}">
                    <a16:creationId xmlns:a16="http://schemas.microsoft.com/office/drawing/2014/main" id="{4EF31A76-DC99-4A10-3182-E58EBC3A56A9}"/>
                  </a:ext>
                </a:extLst>
              </p:cNvPr>
              <p:cNvSpPr/>
              <p:nvPr/>
            </p:nvSpPr>
            <p:spPr>
              <a:xfrm>
                <a:off x="13286356" y="3124777"/>
                <a:ext cx="151200" cy="244800"/>
              </a:xfrm>
              <a:prstGeom prst="rect">
                <a:avLst/>
              </a:prstGeom>
              <a:solidFill>
                <a:srgbClr val="A86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4" name="Retângulo 53">
                <a:extLst>
                  <a:ext uri="{FF2B5EF4-FFF2-40B4-BE49-F238E27FC236}">
                    <a16:creationId xmlns:a16="http://schemas.microsoft.com/office/drawing/2014/main" id="{7968D852-E9D7-131C-4245-27FAFE35346E}"/>
                  </a:ext>
                </a:extLst>
              </p:cNvPr>
              <p:cNvSpPr/>
              <p:nvPr/>
            </p:nvSpPr>
            <p:spPr>
              <a:xfrm>
                <a:off x="12986813" y="3124777"/>
                <a:ext cx="151200" cy="244800"/>
              </a:xfrm>
              <a:prstGeom prst="rect">
                <a:avLst/>
              </a:prstGeom>
              <a:solidFill>
                <a:srgbClr val="9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5" name="Retângulo 54">
                <a:extLst>
                  <a:ext uri="{FF2B5EF4-FFF2-40B4-BE49-F238E27FC236}">
                    <a16:creationId xmlns:a16="http://schemas.microsoft.com/office/drawing/2014/main" id="{821C1322-575E-0E8C-D7AC-977AC5807C15}"/>
                  </a:ext>
                </a:extLst>
              </p:cNvPr>
              <p:cNvSpPr/>
              <p:nvPr/>
            </p:nvSpPr>
            <p:spPr>
              <a:xfrm>
                <a:off x="12836931" y="3124777"/>
                <a:ext cx="151200" cy="244800"/>
              </a:xfrm>
              <a:prstGeom prst="rect">
                <a:avLst/>
              </a:prstGeom>
              <a:solidFill>
                <a:srgbClr val="872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26" name="Imagem 25">
              <a:extLst>
                <a:ext uri="{FF2B5EF4-FFF2-40B4-BE49-F238E27FC236}">
                  <a16:creationId xmlns:a16="http://schemas.microsoft.com/office/drawing/2014/main" id="{839F30F5-4E8A-645F-329B-7A1A92C53DBC}"/>
                </a:ext>
              </a:extLst>
            </p:cNvPr>
            <p:cNvPicPr>
              <a:picLocks noChangeAspect="1"/>
            </p:cNvPicPr>
            <p:nvPr/>
          </p:nvPicPr>
          <p:blipFill>
            <a:blip r:embed="rId9"/>
            <a:stretch>
              <a:fillRect/>
            </a:stretch>
          </p:blipFill>
          <p:spPr>
            <a:xfrm>
              <a:off x="13466401" y="4222078"/>
              <a:ext cx="1011743" cy="373631"/>
            </a:xfrm>
            <a:prstGeom prst="rect">
              <a:avLst/>
            </a:prstGeom>
          </p:spPr>
        </p:pic>
        <p:grpSp>
          <p:nvGrpSpPr>
            <p:cNvPr id="27" name="Agrupar 26">
              <a:extLst>
                <a:ext uri="{FF2B5EF4-FFF2-40B4-BE49-F238E27FC236}">
                  <a16:creationId xmlns:a16="http://schemas.microsoft.com/office/drawing/2014/main" id="{C8BC1755-8391-E6FC-0F46-95F0534D5E99}"/>
                </a:ext>
              </a:extLst>
            </p:cNvPr>
            <p:cNvGrpSpPr/>
            <p:nvPr/>
          </p:nvGrpSpPr>
          <p:grpSpPr>
            <a:xfrm>
              <a:off x="12633604" y="4286032"/>
              <a:ext cx="900550" cy="245722"/>
              <a:chOff x="12687959" y="3124777"/>
              <a:chExt cx="900550" cy="245722"/>
            </a:xfrm>
          </p:grpSpPr>
          <p:sp>
            <p:nvSpPr>
              <p:cNvPr id="44" name="Retângulo 43">
                <a:extLst>
                  <a:ext uri="{FF2B5EF4-FFF2-40B4-BE49-F238E27FC236}">
                    <a16:creationId xmlns:a16="http://schemas.microsoft.com/office/drawing/2014/main" id="{519249CB-EBBA-7E2F-4B29-6825A94551F9}"/>
                  </a:ext>
                </a:extLst>
              </p:cNvPr>
              <p:cNvSpPr/>
              <p:nvPr/>
            </p:nvSpPr>
            <p:spPr>
              <a:xfrm>
                <a:off x="13437309" y="3124777"/>
                <a:ext cx="151200" cy="244800"/>
              </a:xfrm>
              <a:prstGeom prst="rect">
                <a:avLst/>
              </a:prstGeom>
              <a:solidFill>
                <a:srgbClr val="D694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5" name="Retângulo 44">
                <a:extLst>
                  <a:ext uri="{FF2B5EF4-FFF2-40B4-BE49-F238E27FC236}">
                    <a16:creationId xmlns:a16="http://schemas.microsoft.com/office/drawing/2014/main" id="{E5A7AA5D-E4CF-10FA-2BC1-030CF97CDC5A}"/>
                  </a:ext>
                </a:extLst>
              </p:cNvPr>
              <p:cNvSpPr/>
              <p:nvPr/>
            </p:nvSpPr>
            <p:spPr>
              <a:xfrm>
                <a:off x="12687959" y="3125699"/>
                <a:ext cx="151200" cy="244800"/>
              </a:xfrm>
              <a:prstGeom prst="rect">
                <a:avLst/>
              </a:prstGeom>
              <a:solidFill>
                <a:srgbClr val="990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6" name="Retângulo 45">
                <a:extLst>
                  <a:ext uri="{FF2B5EF4-FFF2-40B4-BE49-F238E27FC236}">
                    <a16:creationId xmlns:a16="http://schemas.microsoft.com/office/drawing/2014/main" id="{782AAA26-6141-85B4-AC2B-9A1C47E2DFBB}"/>
                  </a:ext>
                </a:extLst>
              </p:cNvPr>
              <p:cNvSpPr/>
              <p:nvPr/>
            </p:nvSpPr>
            <p:spPr>
              <a:xfrm>
                <a:off x="13135024" y="3124777"/>
                <a:ext cx="151200" cy="244800"/>
              </a:xfrm>
              <a:prstGeom prst="rect">
                <a:avLst/>
              </a:prstGeom>
              <a:solidFill>
                <a:srgbClr val="C870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Retângulo 46">
                <a:extLst>
                  <a:ext uri="{FF2B5EF4-FFF2-40B4-BE49-F238E27FC236}">
                    <a16:creationId xmlns:a16="http://schemas.microsoft.com/office/drawing/2014/main" id="{94997CA3-8A94-FAC7-F0B6-8C15FE4D6F0F}"/>
                  </a:ext>
                </a:extLst>
              </p:cNvPr>
              <p:cNvSpPr/>
              <p:nvPr/>
            </p:nvSpPr>
            <p:spPr>
              <a:xfrm>
                <a:off x="13286356" y="3124777"/>
                <a:ext cx="151200" cy="244800"/>
              </a:xfrm>
              <a:prstGeom prst="rect">
                <a:avLst/>
              </a:prstGeom>
              <a:solidFill>
                <a:srgbClr val="CF8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8" name="Retângulo 47">
                <a:extLst>
                  <a:ext uri="{FF2B5EF4-FFF2-40B4-BE49-F238E27FC236}">
                    <a16:creationId xmlns:a16="http://schemas.microsoft.com/office/drawing/2014/main" id="{5FE2E0E6-8A44-DBD0-C20C-DC24B2AA7BE6}"/>
                  </a:ext>
                </a:extLst>
              </p:cNvPr>
              <p:cNvSpPr/>
              <p:nvPr/>
            </p:nvSpPr>
            <p:spPr>
              <a:xfrm>
                <a:off x="12986813" y="3124777"/>
                <a:ext cx="151200" cy="244800"/>
              </a:xfrm>
              <a:prstGeom prst="rect">
                <a:avLst/>
              </a:prstGeom>
              <a:solidFill>
                <a:srgbClr val="C15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9" name="Retângulo 48">
                <a:extLst>
                  <a:ext uri="{FF2B5EF4-FFF2-40B4-BE49-F238E27FC236}">
                    <a16:creationId xmlns:a16="http://schemas.microsoft.com/office/drawing/2014/main" id="{C940E480-7C4E-54FA-1E00-C2BC4C76A490}"/>
                  </a:ext>
                </a:extLst>
              </p:cNvPr>
              <p:cNvSpPr/>
              <p:nvPr/>
            </p:nvSpPr>
            <p:spPr>
              <a:xfrm>
                <a:off x="12836931" y="3124777"/>
                <a:ext cx="151200" cy="244800"/>
              </a:xfrm>
              <a:prstGeom prst="rect">
                <a:avLst/>
              </a:prstGeom>
              <a:solidFill>
                <a:srgbClr val="B33A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28" name="Imagem 27">
              <a:extLst>
                <a:ext uri="{FF2B5EF4-FFF2-40B4-BE49-F238E27FC236}">
                  <a16:creationId xmlns:a16="http://schemas.microsoft.com/office/drawing/2014/main" id="{B2691AF4-86D2-66B8-43A6-B8AE17CE3E55}"/>
                </a:ext>
              </a:extLst>
            </p:cNvPr>
            <p:cNvPicPr>
              <a:picLocks noChangeAspect="1"/>
            </p:cNvPicPr>
            <p:nvPr/>
          </p:nvPicPr>
          <p:blipFill>
            <a:blip r:embed="rId10"/>
            <a:stretch>
              <a:fillRect/>
            </a:stretch>
          </p:blipFill>
          <p:spPr>
            <a:xfrm>
              <a:off x="13485771" y="5032832"/>
              <a:ext cx="1008315" cy="319507"/>
            </a:xfrm>
            <a:prstGeom prst="rect">
              <a:avLst/>
            </a:prstGeom>
          </p:spPr>
        </p:pic>
        <p:grpSp>
          <p:nvGrpSpPr>
            <p:cNvPr id="29" name="Agrupar 28">
              <a:extLst>
                <a:ext uri="{FF2B5EF4-FFF2-40B4-BE49-F238E27FC236}">
                  <a16:creationId xmlns:a16="http://schemas.microsoft.com/office/drawing/2014/main" id="{0AF2C144-B8C7-D66E-69AC-FC4154899DB5}"/>
                </a:ext>
              </a:extLst>
            </p:cNvPr>
            <p:cNvGrpSpPr/>
            <p:nvPr/>
          </p:nvGrpSpPr>
          <p:grpSpPr>
            <a:xfrm>
              <a:off x="12938662" y="5059871"/>
              <a:ext cx="601696" cy="244800"/>
              <a:chOff x="12986813" y="3124777"/>
              <a:chExt cx="601696" cy="244800"/>
            </a:xfrm>
          </p:grpSpPr>
          <p:sp>
            <p:nvSpPr>
              <p:cNvPr id="40" name="Retângulo 39">
                <a:extLst>
                  <a:ext uri="{FF2B5EF4-FFF2-40B4-BE49-F238E27FC236}">
                    <a16:creationId xmlns:a16="http://schemas.microsoft.com/office/drawing/2014/main" id="{EBAC5978-EAC8-1748-17FD-12984D5FFF7D}"/>
                  </a:ext>
                </a:extLst>
              </p:cNvPr>
              <p:cNvSpPr/>
              <p:nvPr/>
            </p:nvSpPr>
            <p:spPr>
              <a:xfrm>
                <a:off x="13437309" y="3124777"/>
                <a:ext cx="151200" cy="244800"/>
              </a:xfrm>
              <a:prstGeom prst="rect">
                <a:avLst/>
              </a:prstGeom>
              <a:solidFill>
                <a:srgbClr val="627A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1" name="Retângulo 40">
                <a:extLst>
                  <a:ext uri="{FF2B5EF4-FFF2-40B4-BE49-F238E27FC236}">
                    <a16:creationId xmlns:a16="http://schemas.microsoft.com/office/drawing/2014/main" id="{B650468D-879A-5BD1-E5CC-16E69AE41977}"/>
                  </a:ext>
                </a:extLst>
              </p:cNvPr>
              <p:cNvSpPr/>
              <p:nvPr/>
            </p:nvSpPr>
            <p:spPr>
              <a:xfrm>
                <a:off x="13135024" y="3124777"/>
                <a:ext cx="151200" cy="244800"/>
              </a:xfrm>
              <a:prstGeom prst="rect">
                <a:avLst/>
              </a:prstGeom>
              <a:solidFill>
                <a:srgbClr val="2E4E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Retângulo 41">
                <a:extLst>
                  <a:ext uri="{FF2B5EF4-FFF2-40B4-BE49-F238E27FC236}">
                    <a16:creationId xmlns:a16="http://schemas.microsoft.com/office/drawing/2014/main" id="{09AE9029-2F28-7AA7-D608-10BF9A046F2B}"/>
                  </a:ext>
                </a:extLst>
              </p:cNvPr>
              <p:cNvSpPr/>
              <p:nvPr/>
            </p:nvSpPr>
            <p:spPr>
              <a:xfrm>
                <a:off x="13286356" y="3124777"/>
                <a:ext cx="151200" cy="244800"/>
              </a:xfrm>
              <a:prstGeom prst="rect">
                <a:avLst/>
              </a:prstGeom>
              <a:solidFill>
                <a:srgbClr val="486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3" name="Retângulo 42">
                <a:extLst>
                  <a:ext uri="{FF2B5EF4-FFF2-40B4-BE49-F238E27FC236}">
                    <a16:creationId xmlns:a16="http://schemas.microsoft.com/office/drawing/2014/main" id="{215B7272-9626-1ED0-9E58-2BFFAEB67EA0}"/>
                  </a:ext>
                </a:extLst>
              </p:cNvPr>
              <p:cNvSpPr/>
              <p:nvPr/>
            </p:nvSpPr>
            <p:spPr>
              <a:xfrm>
                <a:off x="12986813" y="3124777"/>
                <a:ext cx="151200" cy="244800"/>
              </a:xfrm>
              <a:prstGeom prst="rect">
                <a:avLst/>
              </a:prstGeom>
              <a:solidFill>
                <a:srgbClr val="14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0" name="Agrupar 29">
              <a:extLst>
                <a:ext uri="{FF2B5EF4-FFF2-40B4-BE49-F238E27FC236}">
                  <a16:creationId xmlns:a16="http://schemas.microsoft.com/office/drawing/2014/main" id="{0A54A28D-4738-2CDD-5A21-D3ADF6B52A93}"/>
                </a:ext>
              </a:extLst>
            </p:cNvPr>
            <p:cNvGrpSpPr/>
            <p:nvPr/>
          </p:nvGrpSpPr>
          <p:grpSpPr>
            <a:xfrm>
              <a:off x="13048992" y="5432758"/>
              <a:ext cx="601696" cy="244800"/>
              <a:chOff x="12986813" y="3124777"/>
              <a:chExt cx="601696" cy="244800"/>
            </a:xfrm>
          </p:grpSpPr>
          <p:sp>
            <p:nvSpPr>
              <p:cNvPr id="36" name="Retângulo 35">
                <a:extLst>
                  <a:ext uri="{FF2B5EF4-FFF2-40B4-BE49-F238E27FC236}">
                    <a16:creationId xmlns:a16="http://schemas.microsoft.com/office/drawing/2014/main" id="{987350B2-7325-92DE-8DAE-A9DD0946F4B4}"/>
                  </a:ext>
                </a:extLst>
              </p:cNvPr>
              <p:cNvSpPr/>
              <p:nvPr/>
            </p:nvSpPr>
            <p:spPr>
              <a:xfrm>
                <a:off x="13437309" y="3124777"/>
                <a:ext cx="151200" cy="244800"/>
              </a:xfrm>
              <a:prstGeom prst="rect">
                <a:avLst/>
              </a:prstGeom>
              <a:solidFill>
                <a:srgbClr val="580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7" name="Retângulo 36">
                <a:extLst>
                  <a:ext uri="{FF2B5EF4-FFF2-40B4-BE49-F238E27FC236}">
                    <a16:creationId xmlns:a16="http://schemas.microsoft.com/office/drawing/2014/main" id="{8D27F1C6-69B0-97B2-C4BA-A35259BBA2CE}"/>
                  </a:ext>
                </a:extLst>
              </p:cNvPr>
              <p:cNvSpPr/>
              <p:nvPr/>
            </p:nvSpPr>
            <p:spPr>
              <a:xfrm>
                <a:off x="13135024" y="3124777"/>
                <a:ext cx="151200" cy="244800"/>
              </a:xfrm>
              <a:prstGeom prst="rect">
                <a:avLst/>
              </a:prstGeom>
              <a:solidFill>
                <a:srgbClr val="2710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Retângulo 37">
                <a:extLst>
                  <a:ext uri="{FF2B5EF4-FFF2-40B4-BE49-F238E27FC236}">
                    <a16:creationId xmlns:a16="http://schemas.microsoft.com/office/drawing/2014/main" id="{C8FC5D30-6166-001F-9E40-686928417DD3}"/>
                  </a:ext>
                </a:extLst>
              </p:cNvPr>
              <p:cNvSpPr/>
              <p:nvPr/>
            </p:nvSpPr>
            <p:spPr>
              <a:xfrm>
                <a:off x="13286356" y="3124777"/>
                <a:ext cx="151200" cy="244800"/>
              </a:xfrm>
              <a:prstGeom prst="rect">
                <a:avLst/>
              </a:prstGeom>
              <a:solidFill>
                <a:srgbClr val="3825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9" name="Retângulo 38">
                <a:extLst>
                  <a:ext uri="{FF2B5EF4-FFF2-40B4-BE49-F238E27FC236}">
                    <a16:creationId xmlns:a16="http://schemas.microsoft.com/office/drawing/2014/main" id="{725CBA85-4241-C088-1217-DBAC516EA5CF}"/>
                  </a:ext>
                </a:extLst>
              </p:cNvPr>
              <p:cNvSpPr/>
              <p:nvPr/>
            </p:nvSpPr>
            <p:spPr>
              <a:xfrm>
                <a:off x="12986813" y="3124777"/>
                <a:ext cx="151200" cy="244800"/>
              </a:xfrm>
              <a:prstGeom prst="rect">
                <a:avLst/>
              </a:prstGeom>
              <a:solidFill>
                <a:srgbClr val="16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1" name="Agrupar 30">
              <a:extLst>
                <a:ext uri="{FF2B5EF4-FFF2-40B4-BE49-F238E27FC236}">
                  <a16:creationId xmlns:a16="http://schemas.microsoft.com/office/drawing/2014/main" id="{82C4C59F-AE7B-C946-6F9A-1AD206A79A15}"/>
                </a:ext>
              </a:extLst>
            </p:cNvPr>
            <p:cNvGrpSpPr/>
            <p:nvPr/>
          </p:nvGrpSpPr>
          <p:grpSpPr>
            <a:xfrm>
              <a:off x="13653430" y="5432758"/>
              <a:ext cx="601696" cy="244800"/>
              <a:chOff x="12986813" y="3124777"/>
              <a:chExt cx="601696" cy="244800"/>
            </a:xfrm>
          </p:grpSpPr>
          <p:sp>
            <p:nvSpPr>
              <p:cNvPr id="32" name="Retângulo 31">
                <a:extLst>
                  <a:ext uri="{FF2B5EF4-FFF2-40B4-BE49-F238E27FC236}">
                    <a16:creationId xmlns:a16="http://schemas.microsoft.com/office/drawing/2014/main" id="{B6BFDDA7-F7C2-468C-F850-17FF90C1F280}"/>
                  </a:ext>
                </a:extLst>
              </p:cNvPr>
              <p:cNvSpPr/>
              <p:nvPr/>
            </p:nvSpPr>
            <p:spPr>
              <a:xfrm>
                <a:off x="13437309" y="3124777"/>
                <a:ext cx="151200" cy="244800"/>
              </a:xfrm>
              <a:prstGeom prst="rect">
                <a:avLst/>
              </a:prstGeom>
              <a:solidFill>
                <a:srgbClr val="D0D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etângulo 32">
                <a:extLst>
                  <a:ext uri="{FF2B5EF4-FFF2-40B4-BE49-F238E27FC236}">
                    <a16:creationId xmlns:a16="http://schemas.microsoft.com/office/drawing/2014/main" id="{56E21E01-9185-EB74-EE61-19AC5BCD4868}"/>
                  </a:ext>
                </a:extLst>
              </p:cNvPr>
              <p:cNvSpPr/>
              <p:nvPr/>
            </p:nvSpPr>
            <p:spPr>
              <a:xfrm>
                <a:off x="13135024" y="3124777"/>
                <a:ext cx="151200" cy="244800"/>
              </a:xfrm>
              <a:prstGeom prst="rect">
                <a:avLst/>
              </a:prstGeom>
              <a:solidFill>
                <a:srgbClr val="8C9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Retângulo 33">
                <a:extLst>
                  <a:ext uri="{FF2B5EF4-FFF2-40B4-BE49-F238E27FC236}">
                    <a16:creationId xmlns:a16="http://schemas.microsoft.com/office/drawing/2014/main" id="{20B8D9B3-5C6E-A4DA-A669-25444E166A3E}"/>
                  </a:ext>
                </a:extLst>
              </p:cNvPr>
              <p:cNvSpPr/>
              <p:nvPr/>
            </p:nvSpPr>
            <p:spPr>
              <a:xfrm>
                <a:off x="13286356" y="3124777"/>
                <a:ext cx="151200" cy="244800"/>
              </a:xfrm>
              <a:prstGeom prst="rect">
                <a:avLst/>
              </a:prstGeom>
              <a:solidFill>
                <a:srgbClr val="AEB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174A8740-E460-D6C3-E608-7A2C89C5B6EC}"/>
                  </a:ext>
                </a:extLst>
              </p:cNvPr>
              <p:cNvSpPr/>
              <p:nvPr/>
            </p:nvSpPr>
            <p:spPr>
              <a:xfrm>
                <a:off x="12986813" y="3124777"/>
                <a:ext cx="151200" cy="244800"/>
              </a:xfrm>
              <a:prstGeom prst="rect">
                <a:avLst/>
              </a:prstGeom>
              <a:solidFill>
                <a:srgbClr val="6A7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Tree>
    <p:extLst>
      <p:ext uri="{BB962C8B-B14F-4D97-AF65-F5344CB8AC3E}">
        <p14:creationId xmlns:p14="http://schemas.microsoft.com/office/powerpoint/2010/main" val="13531298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 descr="Image"/>
          <p:cNvPicPr>
            <a:picLocks noChangeAspect="1"/>
          </p:cNvPicPr>
          <p:nvPr/>
        </p:nvPicPr>
        <p:blipFill>
          <a:blip r:embed="rId2"/>
          <a:stretch>
            <a:fillRect/>
          </a:stretch>
        </p:blipFill>
        <p:spPr>
          <a:xfrm>
            <a:off x="-5008499" y="-2029060"/>
            <a:ext cx="4613214" cy="4081099"/>
          </a:xfrm>
          <a:prstGeom prst="rect">
            <a:avLst/>
          </a:prstGeom>
          <a:ln w="12700">
            <a:miter lim="400000"/>
          </a:ln>
        </p:spPr>
      </p:pic>
      <p:sp>
        <p:nvSpPr>
          <p:cNvPr id="44" name="Retângulo 43">
            <a:extLst>
              <a:ext uri="{FF2B5EF4-FFF2-40B4-BE49-F238E27FC236}">
                <a16:creationId xmlns:a16="http://schemas.microsoft.com/office/drawing/2014/main" id="{43099C74-2DF8-3676-2611-3606030C4ADD}"/>
              </a:ext>
            </a:extLst>
          </p:cNvPr>
          <p:cNvSpPr/>
          <p:nvPr/>
        </p:nvSpPr>
        <p:spPr>
          <a:xfrm>
            <a:off x="8186850" y="0"/>
            <a:ext cx="3369689" cy="6858000"/>
          </a:xfrm>
          <a:prstGeom prst="rect">
            <a:avLst/>
          </a:prstGeom>
          <a:solidFill>
            <a:srgbClr val="990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After All">
            <a:extLst>
              <a:ext uri="{FF2B5EF4-FFF2-40B4-BE49-F238E27FC236}">
                <a16:creationId xmlns:a16="http://schemas.microsoft.com/office/drawing/2014/main" id="{496D57F3-B9E1-4558-85F6-3E92B3E7C759}"/>
              </a:ext>
            </a:extLst>
          </p:cNvPr>
          <p:cNvSpPr/>
          <p:nvPr/>
        </p:nvSpPr>
        <p:spPr>
          <a:xfrm>
            <a:off x="354423" y="173814"/>
            <a:ext cx="3942744"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000" spc="100">
                <a:solidFill>
                  <a:srgbClr val="580CF2"/>
                </a:solidFill>
                <a:latin typeface="Bossa Bold"/>
                <a:ea typeface="Bossa Bold"/>
                <a:cs typeface="Bossa Bold"/>
                <a:sym typeface="Bossa Bold"/>
              </a:defRPr>
            </a:lvl1pPr>
          </a:lstStyle>
          <a:p>
            <a:r>
              <a:rPr lang="pt-BR" sz="8800" spc="0" dirty="0">
                <a:solidFill>
                  <a:srgbClr val="FFA900"/>
                </a:solidFill>
                <a:latin typeface="Bossa Black" panose="02000000000000000000" pitchFamily="50" charset="0"/>
                <a:cs typeface="Prompt Bold" panose="00000800000000000000" pitchFamily="2" charset="-34"/>
              </a:rPr>
              <a:t>Pensa</a:t>
            </a:r>
            <a:endParaRPr sz="8800" spc="0" dirty="0">
              <a:solidFill>
                <a:srgbClr val="FFA900"/>
              </a:solidFill>
              <a:latin typeface="Bossa Black" panose="02000000000000000000" pitchFamily="50" charset="0"/>
              <a:cs typeface="Prompt Bold" panose="00000800000000000000" pitchFamily="2" charset="-34"/>
            </a:endParaRPr>
          </a:p>
        </p:txBody>
      </p:sp>
      <p:sp>
        <p:nvSpPr>
          <p:cNvPr id="59" name="These Years">
            <a:extLst>
              <a:ext uri="{FF2B5EF4-FFF2-40B4-BE49-F238E27FC236}">
                <a16:creationId xmlns:a16="http://schemas.microsoft.com/office/drawing/2014/main" id="{6F9C060A-C45D-41D5-9EE5-08ABBFB2BBDB}"/>
              </a:ext>
            </a:extLst>
          </p:cNvPr>
          <p:cNvSpPr/>
          <p:nvPr/>
        </p:nvSpPr>
        <p:spPr>
          <a:xfrm>
            <a:off x="1968286" y="1012993"/>
            <a:ext cx="5925366"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spc="100">
                <a:solidFill>
                  <a:srgbClr val="B0BCCB"/>
                </a:solidFill>
                <a:latin typeface="Bossa Bold"/>
                <a:ea typeface="Bossa Bold"/>
                <a:cs typeface="Bossa Bold"/>
                <a:sym typeface="Bossa Bold"/>
              </a:defRPr>
            </a:lvl1pPr>
          </a:lstStyle>
          <a:p>
            <a:r>
              <a:rPr lang="pt-BR" sz="5400" spc="-300" dirty="0">
                <a:solidFill>
                  <a:srgbClr val="9904FD"/>
                </a:solidFill>
                <a:latin typeface="Bossa Bold" panose="02000000000000000000" pitchFamily="50" charset="0"/>
                <a:cs typeface="Prompt Bold" panose="00000800000000000000" pitchFamily="2" charset="-34"/>
                <a:sym typeface="Bossa Regular"/>
              </a:rPr>
              <a:t>comigo:</a:t>
            </a:r>
          </a:p>
        </p:txBody>
      </p:sp>
      <p:sp>
        <p:nvSpPr>
          <p:cNvPr id="60" name="Vel turpis nunc eget lorem dolor sed viverra ipsum. Laoreet suspendisse interdum consectetur libero id faucibus nisl tincidunt. Arcu risus quis varius quam quisque id diam vel. Volutpat consequat mauris nunc congue nisi vitae. Phasellus vestibulum lorem ">
            <a:extLst>
              <a:ext uri="{FF2B5EF4-FFF2-40B4-BE49-F238E27FC236}">
                <a16:creationId xmlns:a16="http://schemas.microsoft.com/office/drawing/2014/main" id="{E409B089-20CE-456B-BFB9-B46D20BA53B1}"/>
              </a:ext>
            </a:extLst>
          </p:cNvPr>
          <p:cNvSpPr/>
          <p:nvPr/>
        </p:nvSpPr>
        <p:spPr>
          <a:xfrm>
            <a:off x="8299990" y="1755255"/>
            <a:ext cx="3180239" cy="334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defRPr sz="800" spc="100">
                <a:solidFill>
                  <a:srgbClr val="7C90A9"/>
                </a:solidFill>
                <a:latin typeface="Prompt-Regular"/>
                <a:ea typeface="Prompt-Regular"/>
                <a:cs typeface="Prompt-Regular"/>
                <a:sym typeface="Prompt-Regular"/>
              </a:defRPr>
            </a:lvl1pPr>
          </a:lstStyle>
          <a:p>
            <a:r>
              <a:rPr lang="pt-BR" sz="3600" dirty="0">
                <a:solidFill>
                  <a:schemeClr val="bg1"/>
                </a:solidFill>
                <a:latin typeface="Prompt" panose="00000500000000000000" pitchFamily="2" charset="-34"/>
                <a:cs typeface="Prompt" panose="00000500000000000000" pitchFamily="2" charset="-34"/>
              </a:rPr>
              <a:t>O que faz com que exista desrespeito?</a:t>
            </a:r>
          </a:p>
        </p:txBody>
      </p:sp>
      <p:grpSp>
        <p:nvGrpSpPr>
          <p:cNvPr id="4" name="Agrupar 3">
            <a:extLst>
              <a:ext uri="{FF2B5EF4-FFF2-40B4-BE49-F238E27FC236}">
                <a16:creationId xmlns:a16="http://schemas.microsoft.com/office/drawing/2014/main" id="{29431896-01B6-4DC4-B909-51A1DA76055B}"/>
              </a:ext>
            </a:extLst>
          </p:cNvPr>
          <p:cNvGrpSpPr/>
          <p:nvPr/>
        </p:nvGrpSpPr>
        <p:grpSpPr>
          <a:xfrm>
            <a:off x="1592903" y="2452285"/>
            <a:ext cx="2152326" cy="4068200"/>
            <a:chOff x="3152384" y="2330345"/>
            <a:chExt cx="2152326" cy="4068200"/>
          </a:xfrm>
        </p:grpSpPr>
        <p:grpSp>
          <p:nvGrpSpPr>
            <p:cNvPr id="134" name="Agrupar 133">
              <a:extLst>
                <a:ext uri="{FF2B5EF4-FFF2-40B4-BE49-F238E27FC236}">
                  <a16:creationId xmlns:a16="http://schemas.microsoft.com/office/drawing/2014/main" id="{AD1EC90B-68D2-4BD5-BBCF-551AA0D52D5F}"/>
                </a:ext>
              </a:extLst>
            </p:cNvPr>
            <p:cNvGrpSpPr/>
            <p:nvPr/>
          </p:nvGrpSpPr>
          <p:grpSpPr>
            <a:xfrm>
              <a:off x="3152384" y="2330345"/>
              <a:ext cx="2152326" cy="4068200"/>
              <a:chOff x="18270634" y="4681227"/>
              <a:chExt cx="2515588" cy="4754818"/>
            </a:xfrm>
          </p:grpSpPr>
          <p:grpSp>
            <p:nvGrpSpPr>
              <p:cNvPr id="140" name="Agrupar 139">
                <a:extLst>
                  <a:ext uri="{FF2B5EF4-FFF2-40B4-BE49-F238E27FC236}">
                    <a16:creationId xmlns:a16="http://schemas.microsoft.com/office/drawing/2014/main" id="{3E49AE6D-1876-4F7D-B0DF-093852A1131F}"/>
                  </a:ext>
                </a:extLst>
              </p:cNvPr>
              <p:cNvGrpSpPr/>
              <p:nvPr/>
            </p:nvGrpSpPr>
            <p:grpSpPr>
              <a:xfrm>
                <a:off x="18270634" y="4681227"/>
                <a:ext cx="2338150" cy="4754818"/>
                <a:chOff x="13685662" y="2763758"/>
                <a:chExt cx="3422311" cy="6959548"/>
              </a:xfrm>
            </p:grpSpPr>
            <p:grpSp>
              <p:nvGrpSpPr>
                <p:cNvPr id="143" name="Agrupar 142">
                  <a:extLst>
                    <a:ext uri="{FF2B5EF4-FFF2-40B4-BE49-F238E27FC236}">
                      <a16:creationId xmlns:a16="http://schemas.microsoft.com/office/drawing/2014/main" id="{1227D96E-2D73-4306-B2F8-FDA3A1A95C7A}"/>
                    </a:ext>
                  </a:extLst>
                </p:cNvPr>
                <p:cNvGrpSpPr/>
                <p:nvPr/>
              </p:nvGrpSpPr>
              <p:grpSpPr>
                <a:xfrm>
                  <a:off x="13685662" y="2763758"/>
                  <a:ext cx="3422311" cy="6959548"/>
                  <a:chOff x="24785949" y="2852014"/>
                  <a:chExt cx="3422311" cy="6959548"/>
                </a:xfrm>
              </p:grpSpPr>
              <p:sp>
                <p:nvSpPr>
                  <p:cNvPr id="146" name="Nuvem 145">
                    <a:extLst>
                      <a:ext uri="{FF2B5EF4-FFF2-40B4-BE49-F238E27FC236}">
                        <a16:creationId xmlns:a16="http://schemas.microsoft.com/office/drawing/2014/main" id="{50597CB8-A9A6-4333-908B-475ACFE2B3EE}"/>
                      </a:ext>
                    </a:extLst>
                  </p:cNvPr>
                  <p:cNvSpPr/>
                  <p:nvPr/>
                </p:nvSpPr>
                <p:spPr>
                  <a:xfrm rot="13091253">
                    <a:off x="25188724" y="2852014"/>
                    <a:ext cx="2880426" cy="2929094"/>
                  </a:xfrm>
                  <a:prstGeom prst="cloud">
                    <a:avLst/>
                  </a:prstGeom>
                  <a:solidFill>
                    <a:srgbClr val="62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147" name="Agrupar 146">
                    <a:extLst>
                      <a:ext uri="{FF2B5EF4-FFF2-40B4-BE49-F238E27FC236}">
                        <a16:creationId xmlns:a16="http://schemas.microsoft.com/office/drawing/2014/main" id="{0423CE6B-4508-47D1-AE3F-6B038F417556}"/>
                      </a:ext>
                    </a:extLst>
                  </p:cNvPr>
                  <p:cNvGrpSpPr/>
                  <p:nvPr/>
                </p:nvGrpSpPr>
                <p:grpSpPr>
                  <a:xfrm>
                    <a:off x="24785949" y="3367301"/>
                    <a:ext cx="3422311" cy="6444261"/>
                    <a:chOff x="13640574" y="3232443"/>
                    <a:chExt cx="3422311" cy="6444261"/>
                  </a:xfrm>
                </p:grpSpPr>
                <p:grpSp>
                  <p:nvGrpSpPr>
                    <p:cNvPr id="153" name="Agrupar 152">
                      <a:extLst>
                        <a:ext uri="{FF2B5EF4-FFF2-40B4-BE49-F238E27FC236}">
                          <a16:creationId xmlns:a16="http://schemas.microsoft.com/office/drawing/2014/main" id="{429B23E2-524D-4B9E-9428-9A1F12884092}"/>
                        </a:ext>
                      </a:extLst>
                    </p:cNvPr>
                    <p:cNvGrpSpPr/>
                    <p:nvPr/>
                  </p:nvGrpSpPr>
                  <p:grpSpPr>
                    <a:xfrm flipH="1">
                      <a:off x="13640574" y="3232443"/>
                      <a:ext cx="3422311" cy="6444261"/>
                      <a:chOff x="2260545" y="961572"/>
                      <a:chExt cx="1029206" cy="1938009"/>
                    </a:xfrm>
                  </p:grpSpPr>
                  <p:grpSp>
                    <p:nvGrpSpPr>
                      <p:cNvPr id="155" name="Agrupar 154">
                        <a:extLst>
                          <a:ext uri="{FF2B5EF4-FFF2-40B4-BE49-F238E27FC236}">
                            <a16:creationId xmlns:a16="http://schemas.microsoft.com/office/drawing/2014/main" id="{1E78083A-6476-45E5-8BA9-2DE84218938F}"/>
                          </a:ext>
                        </a:extLst>
                      </p:cNvPr>
                      <p:cNvGrpSpPr/>
                      <p:nvPr/>
                    </p:nvGrpSpPr>
                    <p:grpSpPr>
                      <a:xfrm>
                        <a:off x="2260545" y="1489415"/>
                        <a:ext cx="1029206" cy="1410166"/>
                        <a:chOff x="1231231" y="2966691"/>
                        <a:chExt cx="1274400" cy="1746121"/>
                      </a:xfrm>
                    </p:grpSpPr>
                    <p:sp>
                      <p:nvSpPr>
                        <p:cNvPr id="159" name="Elipse 158">
                          <a:extLst>
                            <a:ext uri="{FF2B5EF4-FFF2-40B4-BE49-F238E27FC236}">
                              <a16:creationId xmlns:a16="http://schemas.microsoft.com/office/drawing/2014/main" id="{7A7ED3BC-E2B2-4360-9D7B-19E753737C05}"/>
                            </a:ext>
                          </a:extLst>
                        </p:cNvPr>
                        <p:cNvSpPr/>
                        <p:nvPr/>
                      </p:nvSpPr>
                      <p:spPr>
                        <a:xfrm>
                          <a:off x="1231232" y="3041492"/>
                          <a:ext cx="1263276" cy="14630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0" name="Elipse 159">
                          <a:extLst>
                            <a:ext uri="{FF2B5EF4-FFF2-40B4-BE49-F238E27FC236}">
                              <a16:creationId xmlns:a16="http://schemas.microsoft.com/office/drawing/2014/main" id="{60CFF3EE-20C5-48DA-81AB-ACD5F1231757}"/>
                            </a:ext>
                          </a:extLst>
                        </p:cNvPr>
                        <p:cNvSpPr/>
                        <p:nvPr/>
                      </p:nvSpPr>
                      <p:spPr>
                        <a:xfrm rot="19903634">
                          <a:off x="1443356" y="4458811"/>
                          <a:ext cx="335280" cy="254000"/>
                        </a:xfrm>
                        <a:prstGeom prst="ellipse">
                          <a:avLst/>
                        </a:prstGeom>
                        <a:solidFill>
                          <a:srgbClr val="E6E6E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1" name="Elipse 160">
                          <a:extLst>
                            <a:ext uri="{FF2B5EF4-FFF2-40B4-BE49-F238E27FC236}">
                              <a16:creationId xmlns:a16="http://schemas.microsoft.com/office/drawing/2014/main" id="{FB6FF890-AEE8-4CE1-816B-A35BED967D91}"/>
                            </a:ext>
                          </a:extLst>
                        </p:cNvPr>
                        <p:cNvSpPr/>
                        <p:nvPr/>
                      </p:nvSpPr>
                      <p:spPr>
                        <a:xfrm rot="1696366" flipH="1">
                          <a:off x="1989011" y="4458812"/>
                          <a:ext cx="335280" cy="254000"/>
                        </a:xfrm>
                        <a:prstGeom prst="ellipse">
                          <a:avLst/>
                        </a:prstGeom>
                        <a:solidFill>
                          <a:srgbClr val="E6E6E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2" name="Corda 161">
                          <a:extLst>
                            <a:ext uri="{FF2B5EF4-FFF2-40B4-BE49-F238E27FC236}">
                              <a16:creationId xmlns:a16="http://schemas.microsoft.com/office/drawing/2014/main" id="{37597718-C1C6-4CEF-83E0-4A6ABD081372}"/>
                            </a:ext>
                          </a:extLst>
                        </p:cNvPr>
                        <p:cNvSpPr/>
                        <p:nvPr/>
                      </p:nvSpPr>
                      <p:spPr>
                        <a:xfrm rot="16200000">
                          <a:off x="1094431" y="3103491"/>
                          <a:ext cx="1548000" cy="1274400"/>
                        </a:xfrm>
                        <a:prstGeom prst="chord">
                          <a:avLst>
                            <a:gd name="adj1" fmla="val 5617019"/>
                            <a:gd name="adj2" fmla="val 16199979"/>
                          </a:avLst>
                        </a:prstGeom>
                        <a:solidFill>
                          <a:srgbClr val="2710A4"/>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56" name="Elipse 155">
                        <a:extLst>
                          <a:ext uri="{FF2B5EF4-FFF2-40B4-BE49-F238E27FC236}">
                            <a16:creationId xmlns:a16="http://schemas.microsoft.com/office/drawing/2014/main" id="{CC874DCD-3F4F-45A1-9A2B-D0329CA1C8A8}"/>
                          </a:ext>
                        </a:extLst>
                      </p:cNvPr>
                      <p:cNvSpPr/>
                      <p:nvPr/>
                    </p:nvSpPr>
                    <p:spPr>
                      <a:xfrm>
                        <a:off x="2396287" y="961572"/>
                        <a:ext cx="736269" cy="740939"/>
                      </a:xfrm>
                      <a:custGeom>
                        <a:avLst/>
                        <a:gdLst>
                          <a:gd name="connsiteX0" fmla="*/ 0 w 736269"/>
                          <a:gd name="connsiteY0" fmla="*/ 370470 h 740939"/>
                          <a:gd name="connsiteX1" fmla="*/ 368135 w 736269"/>
                          <a:gd name="connsiteY1" fmla="*/ 0 h 740939"/>
                          <a:gd name="connsiteX2" fmla="*/ 736270 w 736269"/>
                          <a:gd name="connsiteY2" fmla="*/ 370470 h 740939"/>
                          <a:gd name="connsiteX3" fmla="*/ 368135 w 736269"/>
                          <a:gd name="connsiteY3" fmla="*/ 740940 h 740939"/>
                          <a:gd name="connsiteX4" fmla="*/ 0 w 736269"/>
                          <a:gd name="connsiteY4" fmla="*/ 370470 h 740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69" h="740939" fill="none" extrusionOk="0">
                            <a:moveTo>
                              <a:pt x="0" y="370470"/>
                            </a:moveTo>
                            <a:cubicBezTo>
                              <a:pt x="15666" y="150975"/>
                              <a:pt x="205051" y="2655"/>
                              <a:pt x="368135" y="0"/>
                            </a:cubicBezTo>
                            <a:cubicBezTo>
                              <a:pt x="589454" y="30774"/>
                              <a:pt x="726869" y="165663"/>
                              <a:pt x="736270" y="370470"/>
                            </a:cubicBezTo>
                            <a:cubicBezTo>
                              <a:pt x="756594" y="578022"/>
                              <a:pt x="551293" y="731741"/>
                              <a:pt x="368135" y="740940"/>
                            </a:cubicBezTo>
                            <a:cubicBezTo>
                              <a:pt x="161482" y="741936"/>
                              <a:pt x="6028" y="566903"/>
                              <a:pt x="0" y="370470"/>
                            </a:cubicBezTo>
                            <a:close/>
                          </a:path>
                          <a:path w="736269" h="740939" stroke="0" extrusionOk="0">
                            <a:moveTo>
                              <a:pt x="0" y="370470"/>
                            </a:moveTo>
                            <a:cubicBezTo>
                              <a:pt x="-15511" y="193079"/>
                              <a:pt x="159056" y="-2380"/>
                              <a:pt x="368135" y="0"/>
                            </a:cubicBezTo>
                            <a:cubicBezTo>
                              <a:pt x="575259" y="-562"/>
                              <a:pt x="718724" y="197822"/>
                              <a:pt x="736270" y="370470"/>
                            </a:cubicBezTo>
                            <a:cubicBezTo>
                              <a:pt x="719689" y="580617"/>
                              <a:pt x="568267" y="744704"/>
                              <a:pt x="368135" y="740940"/>
                            </a:cubicBezTo>
                            <a:cubicBezTo>
                              <a:pt x="189412" y="725025"/>
                              <a:pt x="-32948" y="582633"/>
                              <a:pt x="0" y="370470"/>
                            </a:cubicBezTo>
                            <a:close/>
                          </a:path>
                        </a:pathLst>
                      </a:custGeom>
                      <a:solidFill>
                        <a:srgbClr val="FADDCA"/>
                      </a:solidFill>
                      <a:ln w="6350">
                        <a:solidFill>
                          <a:schemeClr val="tx1"/>
                        </a:solidFill>
                        <a:extLst>
                          <a:ext uri="{C807C97D-BFC1-408E-A445-0C87EB9F89A2}">
                            <ask:lineSketchStyleProps xmlns:ask="http://schemas.microsoft.com/office/drawing/2018/sketchyshapes" sd="981765707">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7" name="Elipse 156">
                        <a:extLst>
                          <a:ext uri="{FF2B5EF4-FFF2-40B4-BE49-F238E27FC236}">
                            <a16:creationId xmlns:a16="http://schemas.microsoft.com/office/drawing/2014/main" id="{E7931720-0F32-448E-81EA-A401CA7E8E62}"/>
                          </a:ext>
                        </a:extLst>
                      </p:cNvPr>
                      <p:cNvSpPr/>
                      <p:nvPr/>
                    </p:nvSpPr>
                    <p:spPr>
                      <a:xfrm>
                        <a:off x="2792439" y="1264239"/>
                        <a:ext cx="51875" cy="6669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8" name="Elipse 157">
                        <a:extLst>
                          <a:ext uri="{FF2B5EF4-FFF2-40B4-BE49-F238E27FC236}">
                            <a16:creationId xmlns:a16="http://schemas.microsoft.com/office/drawing/2014/main" id="{7BB956E0-6793-4558-95BF-B4121B4CBB99}"/>
                          </a:ext>
                        </a:extLst>
                      </p:cNvPr>
                      <p:cNvSpPr/>
                      <p:nvPr/>
                    </p:nvSpPr>
                    <p:spPr>
                      <a:xfrm>
                        <a:off x="2655952" y="1265922"/>
                        <a:ext cx="51875" cy="6669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54" name="Retângulo 153">
                      <a:extLst>
                        <a:ext uri="{FF2B5EF4-FFF2-40B4-BE49-F238E27FC236}">
                          <a16:creationId xmlns:a16="http://schemas.microsoft.com/office/drawing/2014/main" id="{8B6E8F57-26EE-4B77-84B2-97DE6CA2183D}"/>
                        </a:ext>
                      </a:extLst>
                    </p:cNvPr>
                    <p:cNvSpPr/>
                    <p:nvPr/>
                  </p:nvSpPr>
                  <p:spPr>
                    <a:xfrm>
                      <a:off x="16143809" y="6030685"/>
                      <a:ext cx="217920" cy="619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48" name="Corda 147">
                    <a:extLst>
                      <a:ext uri="{FF2B5EF4-FFF2-40B4-BE49-F238E27FC236}">
                        <a16:creationId xmlns:a16="http://schemas.microsoft.com/office/drawing/2014/main" id="{58AC2127-06F3-4463-B3D6-89CBF0ABFF5E}"/>
                      </a:ext>
                    </a:extLst>
                  </p:cNvPr>
                  <p:cNvSpPr/>
                  <p:nvPr/>
                </p:nvSpPr>
                <p:spPr>
                  <a:xfrm rot="15127388">
                    <a:off x="25433451" y="3408837"/>
                    <a:ext cx="2289241" cy="2473707"/>
                  </a:xfrm>
                  <a:prstGeom prst="chord">
                    <a:avLst>
                      <a:gd name="adj1" fmla="val 7526290"/>
                      <a:gd name="adj2" fmla="val 16349688"/>
                    </a:avLst>
                  </a:prstGeom>
                  <a:solidFill>
                    <a:srgbClr val="625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9" name="Elipse 148">
                    <a:extLst>
                      <a:ext uri="{FF2B5EF4-FFF2-40B4-BE49-F238E27FC236}">
                        <a16:creationId xmlns:a16="http://schemas.microsoft.com/office/drawing/2014/main" id="{02B5B5A3-B031-4B9D-8F4F-685C31D49570}"/>
                      </a:ext>
                    </a:extLst>
                  </p:cNvPr>
                  <p:cNvSpPr/>
                  <p:nvPr/>
                </p:nvSpPr>
                <p:spPr>
                  <a:xfrm flipH="1">
                    <a:off x="26246006" y="5196043"/>
                    <a:ext cx="661730" cy="303732"/>
                  </a:xfrm>
                  <a:prstGeom prst="ellipse">
                    <a:avLst/>
                  </a:prstGeom>
                  <a:solidFill>
                    <a:srgbClr val="FADDC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0" name="Triângulo Retângulo 149">
                    <a:extLst>
                      <a:ext uri="{FF2B5EF4-FFF2-40B4-BE49-F238E27FC236}">
                        <a16:creationId xmlns:a16="http://schemas.microsoft.com/office/drawing/2014/main" id="{BDFF5089-FF0A-4A34-BFB6-B5212DD47160}"/>
                      </a:ext>
                    </a:extLst>
                  </p:cNvPr>
                  <p:cNvSpPr/>
                  <p:nvPr/>
                </p:nvSpPr>
                <p:spPr>
                  <a:xfrm rot="10335242">
                    <a:off x="25374211" y="4902428"/>
                    <a:ext cx="896764" cy="300365"/>
                  </a:xfrm>
                  <a:prstGeom prst="rtTriangle">
                    <a:avLst/>
                  </a:prstGeom>
                  <a:solidFill>
                    <a:srgbClr val="FAD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1" name="Triângulo Retângulo 150">
                    <a:extLst>
                      <a:ext uri="{FF2B5EF4-FFF2-40B4-BE49-F238E27FC236}">
                        <a16:creationId xmlns:a16="http://schemas.microsoft.com/office/drawing/2014/main" id="{5CEA5AB4-9F97-419B-A70C-0803122354A4}"/>
                      </a:ext>
                    </a:extLst>
                  </p:cNvPr>
                  <p:cNvSpPr/>
                  <p:nvPr/>
                </p:nvSpPr>
                <p:spPr>
                  <a:xfrm rot="11264758" flipH="1">
                    <a:off x="26840802" y="4912175"/>
                    <a:ext cx="896764" cy="300365"/>
                  </a:xfrm>
                  <a:prstGeom prst="rtTriangle">
                    <a:avLst/>
                  </a:prstGeom>
                  <a:solidFill>
                    <a:srgbClr val="FAD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2" name="Semicírculo 151">
                    <a:extLst>
                      <a:ext uri="{FF2B5EF4-FFF2-40B4-BE49-F238E27FC236}">
                        <a16:creationId xmlns:a16="http://schemas.microsoft.com/office/drawing/2014/main" id="{3C09ECF0-B06A-4218-8B99-28DA225C1ADD}"/>
                      </a:ext>
                    </a:extLst>
                  </p:cNvPr>
                  <p:cNvSpPr/>
                  <p:nvPr/>
                </p:nvSpPr>
                <p:spPr>
                  <a:xfrm>
                    <a:off x="25996885" y="4887915"/>
                    <a:ext cx="1089260" cy="631841"/>
                  </a:xfrm>
                  <a:prstGeom prst="blockArc">
                    <a:avLst>
                      <a:gd name="adj1" fmla="val 11540658"/>
                      <a:gd name="adj2" fmla="val 20899599"/>
                      <a:gd name="adj3" fmla="val 34247"/>
                    </a:avLst>
                  </a:prstGeom>
                  <a:solidFill>
                    <a:srgbClr val="FAD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grpSp>
            <p:sp>
              <p:nvSpPr>
                <p:cNvPr id="144" name="Nuvem 143">
                  <a:extLst>
                    <a:ext uri="{FF2B5EF4-FFF2-40B4-BE49-F238E27FC236}">
                      <a16:creationId xmlns:a16="http://schemas.microsoft.com/office/drawing/2014/main" id="{5568C0E1-1FDE-45F8-BB8C-05709F086D0A}"/>
                    </a:ext>
                  </a:extLst>
                </p:cNvPr>
                <p:cNvSpPr/>
                <p:nvPr/>
              </p:nvSpPr>
              <p:spPr>
                <a:xfrm>
                  <a:off x="14451575" y="3345297"/>
                  <a:ext cx="2022096" cy="414053"/>
                </a:xfrm>
                <a:prstGeom prst="cloud">
                  <a:avLst/>
                </a:prstGeom>
                <a:solidFill>
                  <a:srgbClr val="625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5" name="Semicírculo 144">
                  <a:extLst>
                    <a:ext uri="{FF2B5EF4-FFF2-40B4-BE49-F238E27FC236}">
                      <a16:creationId xmlns:a16="http://schemas.microsoft.com/office/drawing/2014/main" id="{99CDFBD6-E84F-4A6B-AFED-AA91BCCB738B}"/>
                    </a:ext>
                  </a:extLst>
                </p:cNvPr>
                <p:cNvSpPr/>
                <p:nvPr/>
              </p:nvSpPr>
              <p:spPr>
                <a:xfrm>
                  <a:off x="13925303" y="3161285"/>
                  <a:ext cx="3006334" cy="2439415"/>
                </a:xfrm>
                <a:prstGeom prst="blockArc">
                  <a:avLst>
                    <a:gd name="adj1" fmla="val 11416973"/>
                    <a:gd name="adj2" fmla="val 21521681"/>
                    <a:gd name="adj3" fmla="val 12682"/>
                  </a:avLst>
                </a:prstGeom>
                <a:solidFill>
                  <a:srgbClr val="62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grpSp>
          <p:cxnSp>
            <p:nvCxnSpPr>
              <p:cNvPr id="141" name="Conector reto 140">
                <a:extLst>
                  <a:ext uri="{FF2B5EF4-FFF2-40B4-BE49-F238E27FC236}">
                    <a16:creationId xmlns:a16="http://schemas.microsoft.com/office/drawing/2014/main" id="{930984E4-291F-4AB1-BE7E-0B27A45D0AB8}"/>
                  </a:ext>
                </a:extLst>
              </p:cNvPr>
              <p:cNvCxnSpPr>
                <a:cxnSpLocks/>
              </p:cNvCxnSpPr>
              <p:nvPr/>
            </p:nvCxnSpPr>
            <p:spPr>
              <a:xfrm>
                <a:off x="20083061" y="6946514"/>
                <a:ext cx="334519" cy="75466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Elipse 141">
                <a:extLst>
                  <a:ext uri="{FF2B5EF4-FFF2-40B4-BE49-F238E27FC236}">
                    <a16:creationId xmlns:a16="http://schemas.microsoft.com/office/drawing/2014/main" id="{0B919E10-C08E-4FB3-8C43-32C803945E22}"/>
                  </a:ext>
                </a:extLst>
              </p:cNvPr>
              <p:cNvSpPr/>
              <p:nvPr/>
            </p:nvSpPr>
            <p:spPr>
              <a:xfrm rot="20889769">
                <a:off x="20367056" y="7598614"/>
                <a:ext cx="419166" cy="525465"/>
              </a:xfrm>
              <a:prstGeom prst="ellipse">
                <a:avLst/>
              </a:prstGeom>
              <a:solidFill>
                <a:srgbClr val="FADDC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135" name="Agrupar 134">
              <a:extLst>
                <a:ext uri="{FF2B5EF4-FFF2-40B4-BE49-F238E27FC236}">
                  <a16:creationId xmlns:a16="http://schemas.microsoft.com/office/drawing/2014/main" id="{755079CF-7329-49CF-825E-D6D774861D40}"/>
                </a:ext>
              </a:extLst>
            </p:cNvPr>
            <p:cNvGrpSpPr/>
            <p:nvPr/>
          </p:nvGrpSpPr>
          <p:grpSpPr>
            <a:xfrm rot="6679857">
              <a:off x="3208991" y="3993547"/>
              <a:ext cx="1319496" cy="664381"/>
              <a:chOff x="12059741" y="5798623"/>
              <a:chExt cx="1678744" cy="845266"/>
            </a:xfrm>
          </p:grpSpPr>
          <p:sp>
            <p:nvSpPr>
              <p:cNvPr id="138" name="Retângulo 137">
                <a:extLst>
                  <a:ext uri="{FF2B5EF4-FFF2-40B4-BE49-F238E27FC236}">
                    <a16:creationId xmlns:a16="http://schemas.microsoft.com/office/drawing/2014/main" id="{94F1CCEC-C73D-482F-A64B-8F928B9F20A3}"/>
                  </a:ext>
                </a:extLst>
              </p:cNvPr>
              <p:cNvSpPr/>
              <p:nvPr/>
            </p:nvSpPr>
            <p:spPr>
              <a:xfrm rot="1761066" flipH="1">
                <a:off x="12388193" y="6289482"/>
                <a:ext cx="1350292" cy="3544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9" name="Elipse 138">
                <a:extLst>
                  <a:ext uri="{FF2B5EF4-FFF2-40B4-BE49-F238E27FC236}">
                    <a16:creationId xmlns:a16="http://schemas.microsoft.com/office/drawing/2014/main" id="{B1A29046-D4E9-48D5-92E2-47248EAA7676}"/>
                  </a:ext>
                </a:extLst>
              </p:cNvPr>
              <p:cNvSpPr/>
              <p:nvPr/>
            </p:nvSpPr>
            <p:spPr>
              <a:xfrm rot="18770038">
                <a:off x="12095181" y="5763183"/>
                <a:ext cx="496171" cy="567052"/>
              </a:xfrm>
              <a:prstGeom prst="ellipse">
                <a:avLst/>
              </a:prstGeom>
              <a:solidFill>
                <a:srgbClr val="FADDC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
        <p:nvSpPr>
          <p:cNvPr id="136" name="Balão de Pensamento: Nuvem 135">
            <a:extLst>
              <a:ext uri="{FF2B5EF4-FFF2-40B4-BE49-F238E27FC236}">
                <a16:creationId xmlns:a16="http://schemas.microsoft.com/office/drawing/2014/main" id="{890F0045-B987-40FB-B787-D65AB0B6EA25}"/>
              </a:ext>
            </a:extLst>
          </p:cNvPr>
          <p:cNvSpPr/>
          <p:nvPr/>
        </p:nvSpPr>
        <p:spPr>
          <a:xfrm>
            <a:off x="4670511" y="1882887"/>
            <a:ext cx="3369740" cy="2548083"/>
          </a:xfrm>
          <a:prstGeom prst="cloudCallout">
            <a:avLst>
              <a:gd name="adj1" fmla="val -79379"/>
              <a:gd name="adj2" fmla="val -143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52" name="Imagem 51" descr="Ícone&#10;&#10;Descrição gerada automaticamente com confiança baixa">
            <a:extLst>
              <a:ext uri="{FF2B5EF4-FFF2-40B4-BE49-F238E27FC236}">
                <a16:creationId xmlns:a16="http://schemas.microsoft.com/office/drawing/2014/main" id="{91A3E292-E220-4FD8-9CC9-8C37F9ECF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98" y="6214506"/>
            <a:ext cx="529118" cy="611959"/>
          </a:xfrm>
          <a:prstGeom prst="rect">
            <a:avLst/>
          </a:prstGeom>
        </p:spPr>
      </p:pic>
      <p:sp>
        <p:nvSpPr>
          <p:cNvPr id="3" name="Rectangle">
            <a:extLst>
              <a:ext uri="{FF2B5EF4-FFF2-40B4-BE49-F238E27FC236}">
                <a16:creationId xmlns:a16="http://schemas.microsoft.com/office/drawing/2014/main" id="{CE933534-695F-388C-58AA-C0358C872CE6}"/>
              </a:ext>
            </a:extLst>
          </p:cNvPr>
          <p:cNvSpPr/>
          <p:nvPr/>
        </p:nvSpPr>
        <p:spPr>
          <a:xfrm>
            <a:off x="11538284" y="0"/>
            <a:ext cx="653718" cy="6858000"/>
          </a:xfrm>
          <a:prstGeom prst="rect">
            <a:avLst/>
          </a:prstGeom>
          <a:solidFill>
            <a:srgbClr val="FFA9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solidFill>
                <a:schemeClr val="bg1"/>
              </a:solidFill>
            </a:endParaRPr>
          </a:p>
        </p:txBody>
      </p:sp>
      <p:sp>
        <p:nvSpPr>
          <p:cNvPr id="5" name="Nome do apresentação">
            <a:extLst>
              <a:ext uri="{FF2B5EF4-FFF2-40B4-BE49-F238E27FC236}">
                <a16:creationId xmlns:a16="http://schemas.microsoft.com/office/drawing/2014/main" id="{F09E5C16-489B-F1B3-B781-6D7456F481DD}"/>
              </a:ext>
            </a:extLst>
          </p:cNvPr>
          <p:cNvSpPr/>
          <p:nvPr/>
        </p:nvSpPr>
        <p:spPr>
          <a:xfrm rot="5400000">
            <a:off x="10519285" y="1333275"/>
            <a:ext cx="2722859"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000">
                <a:solidFill>
                  <a:srgbClr val="DAFF25"/>
                </a:solidFill>
                <a:latin typeface="Bossa Regular"/>
                <a:ea typeface="Bossa Regular"/>
                <a:cs typeface="Bossa Regular"/>
                <a:sym typeface="Bossa Regular"/>
              </a:defRPr>
            </a:lvl1pPr>
          </a:lstStyle>
          <a:p>
            <a:r>
              <a:rPr lang="pt-BR" sz="1100" dirty="0">
                <a:solidFill>
                  <a:schemeClr val="bg1"/>
                </a:solidFill>
                <a:latin typeface="Bossa Light" panose="02000000000000000000" pitchFamily="50" charset="0"/>
              </a:rPr>
              <a:t>todos juntos reforçando o respeito</a:t>
            </a:r>
          </a:p>
        </p:txBody>
      </p:sp>
      <p:sp>
        <p:nvSpPr>
          <p:cNvPr id="6" name="Cliente?">
            <a:extLst>
              <a:ext uri="{FF2B5EF4-FFF2-40B4-BE49-F238E27FC236}">
                <a16:creationId xmlns:a16="http://schemas.microsoft.com/office/drawing/2014/main" id="{4DA84C61-9014-BF0B-B493-BCCFB742E0CD}"/>
              </a:ext>
            </a:extLst>
          </p:cNvPr>
          <p:cNvSpPr/>
          <p:nvPr/>
        </p:nvSpPr>
        <p:spPr>
          <a:xfrm rot="5400000">
            <a:off x="11233420" y="3474739"/>
            <a:ext cx="1294584"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ctr">
              <a:defRPr sz="1000">
                <a:solidFill>
                  <a:srgbClr val="DAFF25"/>
                </a:solidFill>
                <a:latin typeface="Bossa Regular"/>
                <a:ea typeface="Bossa Regular"/>
                <a:cs typeface="Bossa Regular"/>
                <a:sym typeface="Bossa Regular"/>
              </a:defRPr>
            </a:lvl1pPr>
          </a:lstStyle>
          <a:p>
            <a:r>
              <a:rPr lang="pt-BR" sz="1100" dirty="0">
                <a:solidFill>
                  <a:schemeClr val="bg1"/>
                </a:solidFill>
                <a:latin typeface="Bossa Light" panose="02000000000000000000" pitchFamily="50" charset="0"/>
              </a:rPr>
              <a:t>Grant Thornton</a:t>
            </a:r>
            <a:endParaRPr sz="1100" dirty="0">
              <a:solidFill>
                <a:schemeClr val="bg1"/>
              </a:solidFill>
              <a:latin typeface="Bossa Light" panose="02000000000000000000" pitchFamily="50" charset="0"/>
            </a:endParaRPr>
          </a:p>
        </p:txBody>
      </p:sp>
      <p:sp>
        <p:nvSpPr>
          <p:cNvPr id="7" name="@eticalizando">
            <a:extLst>
              <a:ext uri="{FF2B5EF4-FFF2-40B4-BE49-F238E27FC236}">
                <a16:creationId xmlns:a16="http://schemas.microsoft.com/office/drawing/2014/main" id="{5583ED70-AEE6-E70A-10E1-FC053A012800}"/>
              </a:ext>
            </a:extLst>
          </p:cNvPr>
          <p:cNvSpPr/>
          <p:nvPr/>
        </p:nvSpPr>
        <p:spPr>
          <a:xfrm rot="5400000">
            <a:off x="11319184" y="6003134"/>
            <a:ext cx="1123062"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r">
              <a:defRPr sz="1000">
                <a:solidFill>
                  <a:srgbClr val="DAFF25"/>
                </a:solidFill>
                <a:latin typeface="Bossa Regular"/>
                <a:ea typeface="Bossa Regular"/>
                <a:cs typeface="Bossa Regular"/>
                <a:sym typeface="Bossa Regular"/>
              </a:defRPr>
            </a:lvl1pPr>
          </a:lstStyle>
          <a:p>
            <a:r>
              <a:rPr sz="1100">
                <a:solidFill>
                  <a:schemeClr val="bg1"/>
                </a:solidFill>
                <a:latin typeface="Bossa Light" panose="02000000000000000000" pitchFamily="50" charset="0"/>
              </a:rPr>
              <a:t>@eticalizando</a:t>
            </a:r>
          </a:p>
        </p:txBody>
      </p:sp>
      <p:grpSp>
        <p:nvGrpSpPr>
          <p:cNvPr id="8" name="Agrupar 7">
            <a:extLst>
              <a:ext uri="{FF2B5EF4-FFF2-40B4-BE49-F238E27FC236}">
                <a16:creationId xmlns:a16="http://schemas.microsoft.com/office/drawing/2014/main" id="{2DC81D98-A3F3-64A6-7088-676191D38936}"/>
              </a:ext>
            </a:extLst>
          </p:cNvPr>
          <p:cNvGrpSpPr/>
          <p:nvPr/>
        </p:nvGrpSpPr>
        <p:grpSpPr>
          <a:xfrm>
            <a:off x="13522685" y="357767"/>
            <a:ext cx="4195242" cy="6166650"/>
            <a:chOff x="12633604" y="-489092"/>
            <a:chExt cx="4195242" cy="6166650"/>
          </a:xfrm>
        </p:grpSpPr>
        <p:pic>
          <p:nvPicPr>
            <p:cNvPr id="9" name="Image" descr="Image">
              <a:extLst>
                <a:ext uri="{FF2B5EF4-FFF2-40B4-BE49-F238E27FC236}">
                  <a16:creationId xmlns:a16="http://schemas.microsoft.com/office/drawing/2014/main" id="{436D7C7C-1E9B-4E9C-CB08-CFCA4896D56F}"/>
                </a:ext>
              </a:extLst>
            </p:cNvPr>
            <p:cNvPicPr>
              <a:picLocks noChangeAspect="1"/>
            </p:cNvPicPr>
            <p:nvPr/>
          </p:nvPicPr>
          <p:blipFill>
            <a:blip r:embed="rId2"/>
            <a:stretch>
              <a:fillRect/>
            </a:stretch>
          </p:blipFill>
          <p:spPr>
            <a:xfrm>
              <a:off x="13589492" y="-489092"/>
              <a:ext cx="3239354" cy="2865708"/>
            </a:xfrm>
            <a:prstGeom prst="rect">
              <a:avLst/>
            </a:prstGeom>
            <a:ln w="12700">
              <a:miter lim="400000"/>
            </a:ln>
          </p:spPr>
        </p:pic>
        <p:sp>
          <p:nvSpPr>
            <p:cNvPr id="10" name="Retângulo 9">
              <a:extLst>
                <a:ext uri="{FF2B5EF4-FFF2-40B4-BE49-F238E27FC236}">
                  <a16:creationId xmlns:a16="http://schemas.microsoft.com/office/drawing/2014/main" id="{E71B46CF-47D4-F0E8-EA50-3A95CD9B091C}"/>
                </a:ext>
              </a:extLst>
            </p:cNvPr>
            <p:cNvSpPr/>
            <p:nvPr/>
          </p:nvSpPr>
          <p:spPr>
            <a:xfrm>
              <a:off x="13438160" y="921753"/>
              <a:ext cx="151200" cy="244800"/>
            </a:xfrm>
            <a:prstGeom prst="rect">
              <a:avLst/>
            </a:prstGeom>
            <a:solidFill>
              <a:srgbClr val="01B9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511F72F6-B59B-35C9-37B5-ECF497AA412E}"/>
                </a:ext>
              </a:extLst>
            </p:cNvPr>
            <p:cNvSpPr/>
            <p:nvPr/>
          </p:nvSpPr>
          <p:spPr>
            <a:xfrm>
              <a:off x="13294921" y="929549"/>
              <a:ext cx="151200" cy="244800"/>
            </a:xfrm>
            <a:prstGeom prst="rect">
              <a:avLst/>
            </a:prstGeom>
            <a:solidFill>
              <a:srgbClr val="01A4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B2F78F7A-A6B3-AF9D-0A6A-47C403007899}"/>
                </a:ext>
              </a:extLst>
            </p:cNvPr>
            <p:cNvSpPr/>
            <p:nvPr/>
          </p:nvSpPr>
          <p:spPr>
            <a:xfrm>
              <a:off x="12986240" y="921753"/>
              <a:ext cx="151200" cy="244800"/>
            </a:xfrm>
            <a:prstGeom prst="rect">
              <a:avLst/>
            </a:prstGeom>
            <a:solidFill>
              <a:srgbClr val="017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Retângulo 12">
              <a:extLst>
                <a:ext uri="{FF2B5EF4-FFF2-40B4-BE49-F238E27FC236}">
                  <a16:creationId xmlns:a16="http://schemas.microsoft.com/office/drawing/2014/main" id="{AB3B1B2D-2DC7-4E37-7574-B581DBCEE406}"/>
                </a:ext>
              </a:extLst>
            </p:cNvPr>
            <p:cNvSpPr/>
            <p:nvPr/>
          </p:nvSpPr>
          <p:spPr>
            <a:xfrm>
              <a:off x="13136048" y="948135"/>
              <a:ext cx="151200" cy="244800"/>
            </a:xfrm>
            <a:prstGeom prst="rect">
              <a:avLst/>
            </a:prstGeom>
            <a:solidFill>
              <a:srgbClr val="018F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2AA60AB3-BFE6-EDF9-1E69-4AD94889389B}"/>
                </a:ext>
              </a:extLst>
            </p:cNvPr>
            <p:cNvSpPr/>
            <p:nvPr/>
          </p:nvSpPr>
          <p:spPr>
            <a:xfrm>
              <a:off x="12834908" y="921753"/>
              <a:ext cx="151200" cy="244800"/>
            </a:xfrm>
            <a:prstGeom prst="rect">
              <a:avLst/>
            </a:prstGeom>
            <a:solidFill>
              <a:srgbClr val="0165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0C7A2AD1-E9F2-475A-2612-97186D55F9B9}"/>
                </a:ext>
              </a:extLst>
            </p:cNvPr>
            <p:cNvSpPr/>
            <p:nvPr/>
          </p:nvSpPr>
          <p:spPr>
            <a:xfrm>
              <a:off x="12685026" y="921753"/>
              <a:ext cx="151200" cy="244800"/>
            </a:xfrm>
            <a:prstGeom prst="rect">
              <a:avLst/>
            </a:prstGeom>
            <a:solidFill>
              <a:srgbClr val="015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6" name="Agrupar 15">
              <a:extLst>
                <a:ext uri="{FF2B5EF4-FFF2-40B4-BE49-F238E27FC236}">
                  <a16:creationId xmlns:a16="http://schemas.microsoft.com/office/drawing/2014/main" id="{CED2218F-9CD6-0DEE-7FB3-B8FBE8F8CDE7}"/>
                </a:ext>
              </a:extLst>
            </p:cNvPr>
            <p:cNvGrpSpPr/>
            <p:nvPr/>
          </p:nvGrpSpPr>
          <p:grpSpPr>
            <a:xfrm>
              <a:off x="12685689" y="1322546"/>
              <a:ext cx="903671" cy="245722"/>
              <a:chOff x="12684838" y="3124777"/>
              <a:chExt cx="903671" cy="245722"/>
            </a:xfrm>
          </p:grpSpPr>
          <p:sp>
            <p:nvSpPr>
              <p:cNvPr id="201" name="Retângulo 200">
                <a:extLst>
                  <a:ext uri="{FF2B5EF4-FFF2-40B4-BE49-F238E27FC236}">
                    <a16:creationId xmlns:a16="http://schemas.microsoft.com/office/drawing/2014/main" id="{0B6DCF67-542A-81ED-B7F9-1CF89C1C285D}"/>
                  </a:ext>
                </a:extLst>
              </p:cNvPr>
              <p:cNvSpPr/>
              <p:nvPr/>
            </p:nvSpPr>
            <p:spPr>
              <a:xfrm>
                <a:off x="13437309" y="3124777"/>
                <a:ext cx="151200" cy="244800"/>
              </a:xfrm>
              <a:prstGeom prst="rect">
                <a:avLst/>
              </a:prstGeom>
              <a:solidFill>
                <a:srgbClr val="7AE7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2" name="Retângulo 201">
                <a:extLst>
                  <a:ext uri="{FF2B5EF4-FFF2-40B4-BE49-F238E27FC236}">
                    <a16:creationId xmlns:a16="http://schemas.microsoft.com/office/drawing/2014/main" id="{DF17A2C7-84DB-3308-6C2F-A4EE7DE2E40C}"/>
                  </a:ext>
                </a:extLst>
              </p:cNvPr>
              <p:cNvSpPr/>
              <p:nvPr/>
            </p:nvSpPr>
            <p:spPr>
              <a:xfrm>
                <a:off x="12684838" y="3125699"/>
                <a:ext cx="151200" cy="244800"/>
              </a:xfrm>
              <a:prstGeom prst="rect">
                <a:avLst/>
              </a:prstGeom>
              <a:solidFill>
                <a:srgbClr val="00AE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3" name="Retângulo 202">
                <a:extLst>
                  <a:ext uri="{FF2B5EF4-FFF2-40B4-BE49-F238E27FC236}">
                    <a16:creationId xmlns:a16="http://schemas.microsoft.com/office/drawing/2014/main" id="{8AC5661F-08A1-3C2F-D8C8-37E376D1B56D}"/>
                  </a:ext>
                </a:extLst>
              </p:cNvPr>
              <p:cNvSpPr/>
              <p:nvPr/>
            </p:nvSpPr>
            <p:spPr>
              <a:xfrm>
                <a:off x="13135024" y="3124777"/>
                <a:ext cx="151200" cy="244800"/>
              </a:xfrm>
              <a:prstGeom prst="rect">
                <a:avLst/>
              </a:prstGeom>
              <a:solidFill>
                <a:srgbClr val="3BD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4" name="Retângulo 203">
                <a:extLst>
                  <a:ext uri="{FF2B5EF4-FFF2-40B4-BE49-F238E27FC236}">
                    <a16:creationId xmlns:a16="http://schemas.microsoft.com/office/drawing/2014/main" id="{5CFD728F-3625-4BA4-80EE-8B33DC37222F}"/>
                  </a:ext>
                </a:extLst>
              </p:cNvPr>
              <p:cNvSpPr/>
              <p:nvPr/>
            </p:nvSpPr>
            <p:spPr>
              <a:xfrm>
                <a:off x="13286356" y="3124777"/>
                <a:ext cx="151200" cy="244800"/>
              </a:xfrm>
              <a:prstGeom prst="rect">
                <a:avLst/>
              </a:prstGeom>
              <a:solidFill>
                <a:srgbClr val="50DF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5" name="Retângulo 204">
                <a:extLst>
                  <a:ext uri="{FF2B5EF4-FFF2-40B4-BE49-F238E27FC236}">
                    <a16:creationId xmlns:a16="http://schemas.microsoft.com/office/drawing/2014/main" id="{E3D25EDA-EC88-AFD4-A0A9-3B1F4CD24F52}"/>
                  </a:ext>
                </a:extLst>
              </p:cNvPr>
              <p:cNvSpPr/>
              <p:nvPr/>
            </p:nvSpPr>
            <p:spPr>
              <a:xfrm>
                <a:off x="12983692" y="3124777"/>
                <a:ext cx="151200" cy="244800"/>
              </a:xfrm>
              <a:prstGeom prst="rect">
                <a:avLst/>
              </a:prstGeom>
              <a:solidFill>
                <a:srgbClr val="26D7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6" name="Retângulo 205">
                <a:extLst>
                  <a:ext uri="{FF2B5EF4-FFF2-40B4-BE49-F238E27FC236}">
                    <a16:creationId xmlns:a16="http://schemas.microsoft.com/office/drawing/2014/main" id="{4954FD59-E300-BF00-A7E9-C454BEB0B1B8}"/>
                  </a:ext>
                </a:extLst>
              </p:cNvPr>
              <p:cNvSpPr/>
              <p:nvPr/>
            </p:nvSpPr>
            <p:spPr>
              <a:xfrm>
                <a:off x="12833810" y="3124777"/>
                <a:ext cx="151200" cy="244800"/>
              </a:xfrm>
              <a:prstGeom prst="rect">
                <a:avLst/>
              </a:prstGeom>
              <a:solidFill>
                <a:srgbClr val="11D3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17" name="Agrupar 16">
              <a:extLst>
                <a:ext uri="{FF2B5EF4-FFF2-40B4-BE49-F238E27FC236}">
                  <a16:creationId xmlns:a16="http://schemas.microsoft.com/office/drawing/2014/main" id="{31B0712E-0C49-BBFB-84D1-935967C47E55}"/>
                </a:ext>
              </a:extLst>
            </p:cNvPr>
            <p:cNvGrpSpPr/>
            <p:nvPr/>
          </p:nvGrpSpPr>
          <p:grpSpPr>
            <a:xfrm>
              <a:off x="12691841" y="1724999"/>
              <a:ext cx="900550" cy="245722"/>
              <a:chOff x="12687959" y="3124777"/>
              <a:chExt cx="900550" cy="245722"/>
            </a:xfrm>
          </p:grpSpPr>
          <p:sp>
            <p:nvSpPr>
              <p:cNvPr id="195" name="Retângulo 194">
                <a:extLst>
                  <a:ext uri="{FF2B5EF4-FFF2-40B4-BE49-F238E27FC236}">
                    <a16:creationId xmlns:a16="http://schemas.microsoft.com/office/drawing/2014/main" id="{BEE4E53D-1CE6-CDF6-54DD-E12B6BC06DE9}"/>
                  </a:ext>
                </a:extLst>
              </p:cNvPr>
              <p:cNvSpPr/>
              <p:nvPr/>
            </p:nvSpPr>
            <p:spPr>
              <a:xfrm>
                <a:off x="13437309" y="3124777"/>
                <a:ext cx="151200" cy="244800"/>
              </a:xfrm>
              <a:prstGeom prst="rect">
                <a:avLst/>
              </a:prstGeom>
              <a:solidFill>
                <a:srgbClr val="FF7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6" name="Retângulo 195">
                <a:extLst>
                  <a:ext uri="{FF2B5EF4-FFF2-40B4-BE49-F238E27FC236}">
                    <a16:creationId xmlns:a16="http://schemas.microsoft.com/office/drawing/2014/main" id="{E2646556-B8F7-2933-94F9-30866BFF881C}"/>
                  </a:ext>
                </a:extLst>
              </p:cNvPr>
              <p:cNvSpPr/>
              <p:nvPr/>
            </p:nvSpPr>
            <p:spPr>
              <a:xfrm>
                <a:off x="12687959" y="3125699"/>
                <a:ext cx="151200" cy="244800"/>
              </a:xfrm>
              <a:prstGeom prst="rect">
                <a:avLst/>
              </a:prstGeom>
              <a:solidFill>
                <a:srgbClr val="CC00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7" name="Retângulo 196">
                <a:extLst>
                  <a:ext uri="{FF2B5EF4-FFF2-40B4-BE49-F238E27FC236}">
                    <a16:creationId xmlns:a16="http://schemas.microsoft.com/office/drawing/2014/main" id="{B0E92214-A653-B5CC-BB1B-013E359FEC4D}"/>
                  </a:ext>
                </a:extLst>
              </p:cNvPr>
              <p:cNvSpPr/>
              <p:nvPr/>
            </p:nvSpPr>
            <p:spPr>
              <a:xfrm>
                <a:off x="13135024" y="3124777"/>
                <a:ext cx="151200" cy="244800"/>
              </a:xfrm>
              <a:prstGeom prst="rect">
                <a:avLst/>
              </a:prstGeom>
              <a:solidFill>
                <a:srgbClr val="FF4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8" name="Retângulo 197">
                <a:extLst>
                  <a:ext uri="{FF2B5EF4-FFF2-40B4-BE49-F238E27FC236}">
                    <a16:creationId xmlns:a16="http://schemas.microsoft.com/office/drawing/2014/main" id="{BE9FB2BA-CCBD-5F39-62DC-E5264A773A8D}"/>
                  </a:ext>
                </a:extLst>
              </p:cNvPr>
              <p:cNvSpPr/>
              <p:nvPr/>
            </p:nvSpPr>
            <p:spPr>
              <a:xfrm>
                <a:off x="13286356" y="3124777"/>
                <a:ext cx="151200" cy="244800"/>
              </a:xfrm>
              <a:prstGeom prst="rect">
                <a:avLst/>
              </a:prstGeom>
              <a:solidFill>
                <a:srgbClr val="FF5D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9" name="Retângulo 198">
                <a:extLst>
                  <a:ext uri="{FF2B5EF4-FFF2-40B4-BE49-F238E27FC236}">
                    <a16:creationId xmlns:a16="http://schemas.microsoft.com/office/drawing/2014/main" id="{2026F66C-36BA-5FF5-70B3-1F4663DB345B}"/>
                  </a:ext>
                </a:extLst>
              </p:cNvPr>
              <p:cNvSpPr/>
              <p:nvPr/>
            </p:nvSpPr>
            <p:spPr>
              <a:xfrm>
                <a:off x="12986813" y="3124777"/>
                <a:ext cx="151200" cy="244800"/>
              </a:xfrm>
              <a:prstGeom prst="rect">
                <a:avLst/>
              </a:prstGeom>
              <a:solidFill>
                <a:srgbClr val="FF18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0" name="Retângulo 199">
                <a:extLst>
                  <a:ext uri="{FF2B5EF4-FFF2-40B4-BE49-F238E27FC236}">
                    <a16:creationId xmlns:a16="http://schemas.microsoft.com/office/drawing/2014/main" id="{E31FD79C-4DD3-E9A4-53CD-87198EA86562}"/>
                  </a:ext>
                </a:extLst>
              </p:cNvPr>
              <p:cNvSpPr/>
              <p:nvPr/>
            </p:nvSpPr>
            <p:spPr>
              <a:xfrm>
                <a:off x="12836931" y="3124777"/>
                <a:ext cx="151200" cy="244800"/>
              </a:xfrm>
              <a:prstGeom prst="rect">
                <a:avLst/>
              </a:prstGeom>
              <a:solidFill>
                <a:srgbClr val="EE00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18" name="Agrupar 17">
              <a:extLst>
                <a:ext uri="{FF2B5EF4-FFF2-40B4-BE49-F238E27FC236}">
                  <a16:creationId xmlns:a16="http://schemas.microsoft.com/office/drawing/2014/main" id="{9E82D45E-C2F1-846D-3006-8AAD65DA52BF}"/>
                </a:ext>
              </a:extLst>
            </p:cNvPr>
            <p:cNvGrpSpPr/>
            <p:nvPr/>
          </p:nvGrpSpPr>
          <p:grpSpPr>
            <a:xfrm>
              <a:off x="12690265" y="2135018"/>
              <a:ext cx="900550" cy="245722"/>
              <a:chOff x="12687959" y="3124777"/>
              <a:chExt cx="900550" cy="245722"/>
            </a:xfrm>
          </p:grpSpPr>
          <p:sp>
            <p:nvSpPr>
              <p:cNvPr id="189" name="Retângulo 188">
                <a:extLst>
                  <a:ext uri="{FF2B5EF4-FFF2-40B4-BE49-F238E27FC236}">
                    <a16:creationId xmlns:a16="http://schemas.microsoft.com/office/drawing/2014/main" id="{850BC79B-2D45-D220-3EAE-2407C3A33EC1}"/>
                  </a:ext>
                </a:extLst>
              </p:cNvPr>
              <p:cNvSpPr/>
              <p:nvPr/>
            </p:nvSpPr>
            <p:spPr>
              <a:xfrm>
                <a:off x="13437309" y="3124777"/>
                <a:ext cx="151200" cy="244800"/>
              </a:xfrm>
              <a:prstGeom prst="rect">
                <a:avLst/>
              </a:prstGeom>
              <a:solidFill>
                <a:srgbClr val="FFDB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0" name="Retângulo 189">
                <a:extLst>
                  <a:ext uri="{FF2B5EF4-FFF2-40B4-BE49-F238E27FC236}">
                    <a16:creationId xmlns:a16="http://schemas.microsoft.com/office/drawing/2014/main" id="{F0C9C5F1-535C-07B1-2BCC-E929227041C2}"/>
                  </a:ext>
                </a:extLst>
              </p:cNvPr>
              <p:cNvSpPr/>
              <p:nvPr/>
            </p:nvSpPr>
            <p:spPr>
              <a:xfrm>
                <a:off x="12687959" y="3125699"/>
                <a:ext cx="151200" cy="244800"/>
              </a:xfrm>
              <a:prstGeom prst="rect">
                <a:avLst/>
              </a:prstGeom>
              <a:solidFill>
                <a:srgbClr val="FF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1" name="Retângulo 190">
                <a:extLst>
                  <a:ext uri="{FF2B5EF4-FFF2-40B4-BE49-F238E27FC236}">
                    <a16:creationId xmlns:a16="http://schemas.microsoft.com/office/drawing/2014/main" id="{1D9A8AAC-F6BF-F5B1-9FB6-0D3896AC2570}"/>
                  </a:ext>
                </a:extLst>
              </p:cNvPr>
              <p:cNvSpPr/>
              <p:nvPr/>
            </p:nvSpPr>
            <p:spPr>
              <a:xfrm>
                <a:off x="13135024" y="3124777"/>
                <a:ext cx="151200" cy="244800"/>
              </a:xfrm>
              <a:prstGeom prst="rect">
                <a:avLst/>
              </a:prstGeom>
              <a:solidFill>
                <a:srgbClr val="FFC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2" name="Retângulo 191">
                <a:extLst>
                  <a:ext uri="{FF2B5EF4-FFF2-40B4-BE49-F238E27FC236}">
                    <a16:creationId xmlns:a16="http://schemas.microsoft.com/office/drawing/2014/main" id="{4E7434FF-6BB9-4FA3-0B79-0E405C5F6673}"/>
                  </a:ext>
                </a:extLst>
              </p:cNvPr>
              <p:cNvSpPr/>
              <p:nvPr/>
            </p:nvSpPr>
            <p:spPr>
              <a:xfrm>
                <a:off x="13286356" y="3124777"/>
                <a:ext cx="151200" cy="244800"/>
              </a:xfrm>
              <a:prstGeom prst="rect">
                <a:avLst/>
              </a:prstGeom>
              <a:solidFill>
                <a:srgbClr val="FFD5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3" name="Retângulo 192">
                <a:extLst>
                  <a:ext uri="{FF2B5EF4-FFF2-40B4-BE49-F238E27FC236}">
                    <a16:creationId xmlns:a16="http://schemas.microsoft.com/office/drawing/2014/main" id="{DF369430-31D1-E3EC-4CB2-84CBAA285603}"/>
                  </a:ext>
                </a:extLst>
              </p:cNvPr>
              <p:cNvSpPr/>
              <p:nvPr/>
            </p:nvSpPr>
            <p:spPr>
              <a:xfrm>
                <a:off x="12986813" y="3124777"/>
                <a:ext cx="151200" cy="244800"/>
              </a:xfrm>
              <a:prstGeom prst="rect">
                <a:avLst/>
              </a:prstGeom>
              <a:solidFill>
                <a:srgbClr val="FFC9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4" name="Retângulo 193">
                <a:extLst>
                  <a:ext uri="{FF2B5EF4-FFF2-40B4-BE49-F238E27FC236}">
                    <a16:creationId xmlns:a16="http://schemas.microsoft.com/office/drawing/2014/main" id="{20706734-9C16-2F8F-A9EC-075BE37F690C}"/>
                  </a:ext>
                </a:extLst>
              </p:cNvPr>
              <p:cNvSpPr/>
              <p:nvPr/>
            </p:nvSpPr>
            <p:spPr>
              <a:xfrm>
                <a:off x="12836931" y="3124777"/>
                <a:ext cx="151200" cy="244800"/>
              </a:xfrm>
              <a:prstGeom prst="rect">
                <a:avLst/>
              </a:prstGeom>
              <a:solidFill>
                <a:srgbClr val="FFB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a:extLst>
                <a:ext uri="{FF2B5EF4-FFF2-40B4-BE49-F238E27FC236}">
                  <a16:creationId xmlns:a16="http://schemas.microsoft.com/office/drawing/2014/main" id="{B0BCA824-940B-D3FB-6FD4-6EB122EA3E81}"/>
                </a:ext>
              </a:extLst>
            </p:cNvPr>
            <p:cNvPicPr>
              <a:picLocks noChangeAspect="1"/>
            </p:cNvPicPr>
            <p:nvPr/>
          </p:nvPicPr>
          <p:blipFill>
            <a:blip r:embed="rId4"/>
            <a:stretch>
              <a:fillRect/>
            </a:stretch>
          </p:blipFill>
          <p:spPr>
            <a:xfrm>
              <a:off x="13537895" y="3245399"/>
              <a:ext cx="1025630" cy="343307"/>
            </a:xfrm>
            <a:prstGeom prst="rect">
              <a:avLst/>
            </a:prstGeom>
          </p:spPr>
        </p:pic>
        <p:grpSp>
          <p:nvGrpSpPr>
            <p:cNvPr id="20" name="Agrupar 19">
              <a:extLst>
                <a:ext uri="{FF2B5EF4-FFF2-40B4-BE49-F238E27FC236}">
                  <a16:creationId xmlns:a16="http://schemas.microsoft.com/office/drawing/2014/main" id="{376C51C7-ED61-631C-543D-914C9D8E17A2}"/>
                </a:ext>
              </a:extLst>
            </p:cNvPr>
            <p:cNvGrpSpPr/>
            <p:nvPr/>
          </p:nvGrpSpPr>
          <p:grpSpPr>
            <a:xfrm>
              <a:off x="12677044" y="3293079"/>
              <a:ext cx="900550" cy="245722"/>
              <a:chOff x="12687959" y="3124777"/>
              <a:chExt cx="900550" cy="245722"/>
            </a:xfrm>
          </p:grpSpPr>
          <p:sp>
            <p:nvSpPr>
              <p:cNvPr id="183" name="Retângulo 182">
                <a:extLst>
                  <a:ext uri="{FF2B5EF4-FFF2-40B4-BE49-F238E27FC236}">
                    <a16:creationId xmlns:a16="http://schemas.microsoft.com/office/drawing/2014/main" id="{7DEC7997-CCE9-7572-4903-1414D039CDE8}"/>
                  </a:ext>
                </a:extLst>
              </p:cNvPr>
              <p:cNvSpPr/>
              <p:nvPr/>
            </p:nvSpPr>
            <p:spPr>
              <a:xfrm>
                <a:off x="13437309" y="3124777"/>
                <a:ext cx="151200" cy="244800"/>
              </a:xfrm>
              <a:prstGeom prst="rect">
                <a:avLst/>
              </a:prstGeom>
              <a:solidFill>
                <a:srgbClr val="DAFF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4" name="Retângulo 183">
                <a:extLst>
                  <a:ext uri="{FF2B5EF4-FFF2-40B4-BE49-F238E27FC236}">
                    <a16:creationId xmlns:a16="http://schemas.microsoft.com/office/drawing/2014/main" id="{C7A60B06-8FA1-BA20-1B71-168C85F64EFC}"/>
                  </a:ext>
                </a:extLst>
              </p:cNvPr>
              <p:cNvSpPr/>
              <p:nvPr/>
            </p:nvSpPr>
            <p:spPr>
              <a:xfrm>
                <a:off x="12687959" y="3125699"/>
                <a:ext cx="151200" cy="244800"/>
              </a:xfrm>
              <a:prstGeom prst="rect">
                <a:avLst/>
              </a:prstGeom>
              <a:solidFill>
                <a:srgbClr val="768F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5" name="Retângulo 184">
                <a:extLst>
                  <a:ext uri="{FF2B5EF4-FFF2-40B4-BE49-F238E27FC236}">
                    <a16:creationId xmlns:a16="http://schemas.microsoft.com/office/drawing/2014/main" id="{96F2D3DD-8A90-9531-DE47-38278A4F33FA}"/>
                  </a:ext>
                </a:extLst>
              </p:cNvPr>
              <p:cNvSpPr/>
              <p:nvPr/>
            </p:nvSpPr>
            <p:spPr>
              <a:xfrm>
                <a:off x="13135024" y="3124777"/>
                <a:ext cx="151200" cy="244800"/>
              </a:xfrm>
              <a:prstGeom prst="rect">
                <a:avLst/>
              </a:prstGeom>
              <a:solidFill>
                <a:srgbClr val="C6E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6" name="Retângulo 185">
                <a:extLst>
                  <a:ext uri="{FF2B5EF4-FFF2-40B4-BE49-F238E27FC236}">
                    <a16:creationId xmlns:a16="http://schemas.microsoft.com/office/drawing/2014/main" id="{4E505853-B42B-4D22-DE3C-4EB5B7B0B8DD}"/>
                  </a:ext>
                </a:extLst>
              </p:cNvPr>
              <p:cNvSpPr/>
              <p:nvPr/>
            </p:nvSpPr>
            <p:spPr>
              <a:xfrm>
                <a:off x="13286356" y="3124777"/>
                <a:ext cx="151200" cy="244800"/>
              </a:xfrm>
              <a:prstGeom prst="rect">
                <a:avLst/>
              </a:prstGeom>
              <a:solidFill>
                <a:srgbClr val="D0F4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7" name="Retângulo 186">
                <a:extLst>
                  <a:ext uri="{FF2B5EF4-FFF2-40B4-BE49-F238E27FC236}">
                    <a16:creationId xmlns:a16="http://schemas.microsoft.com/office/drawing/2014/main" id="{A86244FD-DD2E-5ADB-C0A2-B9DCBDD88891}"/>
                  </a:ext>
                </a:extLst>
              </p:cNvPr>
              <p:cNvSpPr/>
              <p:nvPr/>
            </p:nvSpPr>
            <p:spPr>
              <a:xfrm>
                <a:off x="12986813" y="3124777"/>
                <a:ext cx="151200" cy="244800"/>
              </a:xfrm>
              <a:prstGeom prst="rect">
                <a:avLst/>
              </a:prstGeom>
              <a:solidFill>
                <a:srgbClr val="B2D3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8" name="Retângulo 187">
                <a:extLst>
                  <a:ext uri="{FF2B5EF4-FFF2-40B4-BE49-F238E27FC236}">
                    <a16:creationId xmlns:a16="http://schemas.microsoft.com/office/drawing/2014/main" id="{5A32809B-E8CF-8801-8768-742B49124E54}"/>
                  </a:ext>
                </a:extLst>
              </p:cNvPr>
              <p:cNvSpPr/>
              <p:nvPr/>
            </p:nvSpPr>
            <p:spPr>
              <a:xfrm>
                <a:off x="12836931" y="3124777"/>
                <a:ext cx="151200" cy="244800"/>
              </a:xfrm>
              <a:prstGeom prst="rect">
                <a:avLst/>
              </a:prstGeom>
              <a:solidFill>
                <a:srgbClr val="8AA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21" name="Imagem 20">
              <a:extLst>
                <a:ext uri="{FF2B5EF4-FFF2-40B4-BE49-F238E27FC236}">
                  <a16:creationId xmlns:a16="http://schemas.microsoft.com/office/drawing/2014/main" id="{EEEDA741-AC4A-AEFD-11AE-627E51CD0E93}"/>
                </a:ext>
              </a:extLst>
            </p:cNvPr>
            <p:cNvPicPr>
              <a:picLocks noChangeAspect="1"/>
            </p:cNvPicPr>
            <p:nvPr/>
          </p:nvPicPr>
          <p:blipFill>
            <a:blip r:embed="rId5"/>
            <a:stretch>
              <a:fillRect/>
            </a:stretch>
          </p:blipFill>
          <p:spPr>
            <a:xfrm>
              <a:off x="13549325" y="3820742"/>
              <a:ext cx="1025630" cy="333538"/>
            </a:xfrm>
            <a:prstGeom prst="rect">
              <a:avLst/>
            </a:prstGeom>
          </p:spPr>
        </p:pic>
        <p:grpSp>
          <p:nvGrpSpPr>
            <p:cNvPr id="22" name="Agrupar 21">
              <a:extLst>
                <a:ext uri="{FF2B5EF4-FFF2-40B4-BE49-F238E27FC236}">
                  <a16:creationId xmlns:a16="http://schemas.microsoft.com/office/drawing/2014/main" id="{44DD14B2-75FC-4E10-6493-98C0A0EDF184}"/>
                </a:ext>
              </a:extLst>
            </p:cNvPr>
            <p:cNvGrpSpPr/>
            <p:nvPr/>
          </p:nvGrpSpPr>
          <p:grpSpPr>
            <a:xfrm>
              <a:off x="12693216" y="3846866"/>
              <a:ext cx="900550" cy="245722"/>
              <a:chOff x="12687959" y="3124777"/>
              <a:chExt cx="900550" cy="245722"/>
            </a:xfrm>
          </p:grpSpPr>
          <p:sp>
            <p:nvSpPr>
              <p:cNvPr id="177" name="Retângulo 176">
                <a:extLst>
                  <a:ext uri="{FF2B5EF4-FFF2-40B4-BE49-F238E27FC236}">
                    <a16:creationId xmlns:a16="http://schemas.microsoft.com/office/drawing/2014/main" id="{D11140B1-2667-B697-1623-6E31D5DCA7F8}"/>
                  </a:ext>
                </a:extLst>
              </p:cNvPr>
              <p:cNvSpPr/>
              <p:nvPr/>
            </p:nvSpPr>
            <p:spPr>
              <a:xfrm>
                <a:off x="13437309" y="3124777"/>
                <a:ext cx="151200" cy="244800"/>
              </a:xfrm>
              <a:prstGeom prst="rect">
                <a:avLst/>
              </a:prstGeom>
              <a:solidFill>
                <a:srgbClr val="CDC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8" name="Retângulo 177">
                <a:extLst>
                  <a:ext uri="{FF2B5EF4-FFF2-40B4-BE49-F238E27FC236}">
                    <a16:creationId xmlns:a16="http://schemas.microsoft.com/office/drawing/2014/main" id="{BB685084-6BFE-4539-7C4A-71D50FBC2A87}"/>
                  </a:ext>
                </a:extLst>
              </p:cNvPr>
              <p:cNvSpPr/>
              <p:nvPr/>
            </p:nvSpPr>
            <p:spPr>
              <a:xfrm>
                <a:off x="12687959" y="3125699"/>
                <a:ext cx="151200" cy="244800"/>
              </a:xfrm>
              <a:prstGeom prst="rect">
                <a:avLst/>
              </a:prstGeom>
              <a:solidFill>
                <a:srgbClr val="857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9" name="Retângulo 178">
                <a:extLst>
                  <a:ext uri="{FF2B5EF4-FFF2-40B4-BE49-F238E27FC236}">
                    <a16:creationId xmlns:a16="http://schemas.microsoft.com/office/drawing/2014/main" id="{A1E9221E-BFDC-DF67-598C-7FCF83D620AC}"/>
                  </a:ext>
                </a:extLst>
              </p:cNvPr>
              <p:cNvSpPr/>
              <p:nvPr/>
            </p:nvSpPr>
            <p:spPr>
              <a:xfrm>
                <a:off x="13135024" y="3124777"/>
                <a:ext cx="151200" cy="244800"/>
              </a:xfrm>
              <a:prstGeom prst="rect">
                <a:avLst/>
              </a:prstGeom>
              <a:solidFill>
                <a:srgbClr val="B2A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0" name="Retângulo 179">
                <a:extLst>
                  <a:ext uri="{FF2B5EF4-FFF2-40B4-BE49-F238E27FC236}">
                    <a16:creationId xmlns:a16="http://schemas.microsoft.com/office/drawing/2014/main" id="{7EBA2AB2-3C03-C7D6-79BA-B2BF5330B6AD}"/>
                  </a:ext>
                </a:extLst>
              </p:cNvPr>
              <p:cNvSpPr/>
              <p:nvPr/>
            </p:nvSpPr>
            <p:spPr>
              <a:xfrm>
                <a:off x="13286356" y="3124777"/>
                <a:ext cx="151200" cy="244800"/>
              </a:xfrm>
              <a:prstGeom prst="rect">
                <a:avLst/>
              </a:prstGeom>
              <a:solidFill>
                <a:srgbClr val="BBB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1" name="Retângulo 180">
                <a:extLst>
                  <a:ext uri="{FF2B5EF4-FFF2-40B4-BE49-F238E27FC236}">
                    <a16:creationId xmlns:a16="http://schemas.microsoft.com/office/drawing/2014/main" id="{C1BB62D4-5843-3077-B2CD-2B43FB0B875D}"/>
                  </a:ext>
                </a:extLst>
              </p:cNvPr>
              <p:cNvSpPr/>
              <p:nvPr/>
            </p:nvSpPr>
            <p:spPr>
              <a:xfrm>
                <a:off x="12986813" y="3124777"/>
                <a:ext cx="151200" cy="244800"/>
              </a:xfrm>
              <a:prstGeom prst="rect">
                <a:avLst/>
              </a:prstGeom>
              <a:solidFill>
                <a:srgbClr val="A9A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2" name="Retângulo 181">
                <a:extLst>
                  <a:ext uri="{FF2B5EF4-FFF2-40B4-BE49-F238E27FC236}">
                    <a16:creationId xmlns:a16="http://schemas.microsoft.com/office/drawing/2014/main" id="{025BEA4C-4FE5-C15F-F067-0AC0E985E05A}"/>
                  </a:ext>
                </a:extLst>
              </p:cNvPr>
              <p:cNvSpPr/>
              <p:nvPr/>
            </p:nvSpPr>
            <p:spPr>
              <a:xfrm>
                <a:off x="12836931" y="3124777"/>
                <a:ext cx="151200" cy="244800"/>
              </a:xfrm>
              <a:prstGeom prst="rect">
                <a:avLst/>
              </a:prstGeom>
              <a:solidFill>
                <a:srgbClr val="979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23" name="Imagem 22">
              <a:extLst>
                <a:ext uri="{FF2B5EF4-FFF2-40B4-BE49-F238E27FC236}">
                  <a16:creationId xmlns:a16="http://schemas.microsoft.com/office/drawing/2014/main" id="{EBFF5C70-C552-BB22-985F-8C73A9B294D8}"/>
                </a:ext>
              </a:extLst>
            </p:cNvPr>
            <p:cNvPicPr>
              <a:picLocks noChangeAspect="1"/>
            </p:cNvPicPr>
            <p:nvPr/>
          </p:nvPicPr>
          <p:blipFill>
            <a:blip r:embed="rId6"/>
            <a:stretch>
              <a:fillRect/>
            </a:stretch>
          </p:blipFill>
          <p:spPr>
            <a:xfrm>
              <a:off x="13507826" y="2843746"/>
              <a:ext cx="1025630" cy="361200"/>
            </a:xfrm>
            <a:prstGeom prst="rect">
              <a:avLst/>
            </a:prstGeom>
          </p:spPr>
        </p:pic>
        <p:grpSp>
          <p:nvGrpSpPr>
            <p:cNvPr id="24" name="Agrupar 23">
              <a:extLst>
                <a:ext uri="{FF2B5EF4-FFF2-40B4-BE49-F238E27FC236}">
                  <a16:creationId xmlns:a16="http://schemas.microsoft.com/office/drawing/2014/main" id="{2CD138C8-2139-D261-9434-F0F3BCA33DE2}"/>
                </a:ext>
              </a:extLst>
            </p:cNvPr>
            <p:cNvGrpSpPr/>
            <p:nvPr/>
          </p:nvGrpSpPr>
          <p:grpSpPr>
            <a:xfrm>
              <a:off x="12636814" y="2900082"/>
              <a:ext cx="900550" cy="245722"/>
              <a:chOff x="12687959" y="3124777"/>
              <a:chExt cx="900550" cy="245722"/>
            </a:xfrm>
          </p:grpSpPr>
          <p:sp>
            <p:nvSpPr>
              <p:cNvPr id="171" name="Retângulo 170">
                <a:extLst>
                  <a:ext uri="{FF2B5EF4-FFF2-40B4-BE49-F238E27FC236}">
                    <a16:creationId xmlns:a16="http://schemas.microsoft.com/office/drawing/2014/main" id="{1CD36D26-3C86-AECA-18D5-AC3EEBD689A2}"/>
                  </a:ext>
                </a:extLst>
              </p:cNvPr>
              <p:cNvSpPr/>
              <p:nvPr/>
            </p:nvSpPr>
            <p:spPr>
              <a:xfrm>
                <a:off x="13437309" y="3124777"/>
                <a:ext cx="151200" cy="244800"/>
              </a:xfrm>
              <a:prstGeom prst="rect">
                <a:avLst/>
              </a:prstGeom>
              <a:solidFill>
                <a:srgbClr val="E3E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2" name="Retângulo 171">
                <a:extLst>
                  <a:ext uri="{FF2B5EF4-FFF2-40B4-BE49-F238E27FC236}">
                    <a16:creationId xmlns:a16="http://schemas.microsoft.com/office/drawing/2014/main" id="{6D76F9A7-92B2-BE0D-993F-BB26AC14D3CC}"/>
                  </a:ext>
                </a:extLst>
              </p:cNvPr>
              <p:cNvSpPr/>
              <p:nvPr/>
            </p:nvSpPr>
            <p:spPr>
              <a:xfrm>
                <a:off x="12687959" y="3125699"/>
                <a:ext cx="151200" cy="244800"/>
              </a:xfrm>
              <a:prstGeom prst="rect">
                <a:avLst/>
              </a:prstGeom>
              <a:solidFill>
                <a:srgbClr val="BBC8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3" name="Retângulo 172">
                <a:extLst>
                  <a:ext uri="{FF2B5EF4-FFF2-40B4-BE49-F238E27FC236}">
                    <a16:creationId xmlns:a16="http://schemas.microsoft.com/office/drawing/2014/main" id="{6F1079CE-33ED-0722-C02B-FB6A3E2F5F6D}"/>
                  </a:ext>
                </a:extLst>
              </p:cNvPr>
              <p:cNvSpPr/>
              <p:nvPr/>
            </p:nvSpPr>
            <p:spPr>
              <a:xfrm>
                <a:off x="13135024" y="3124777"/>
                <a:ext cx="151200" cy="244800"/>
              </a:xfrm>
              <a:prstGeom prst="rect">
                <a:avLst/>
              </a:prstGeom>
              <a:solidFill>
                <a:srgbClr val="D4DC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4" name="Retângulo 173">
                <a:extLst>
                  <a:ext uri="{FF2B5EF4-FFF2-40B4-BE49-F238E27FC236}">
                    <a16:creationId xmlns:a16="http://schemas.microsoft.com/office/drawing/2014/main" id="{76D07477-83F1-A223-8526-CB6B53E98594}"/>
                  </a:ext>
                </a:extLst>
              </p:cNvPr>
              <p:cNvSpPr/>
              <p:nvPr/>
            </p:nvSpPr>
            <p:spPr>
              <a:xfrm>
                <a:off x="13286356" y="3124777"/>
                <a:ext cx="151200" cy="244800"/>
              </a:xfrm>
              <a:prstGeom prst="rect">
                <a:avLst/>
              </a:prstGeom>
              <a:solidFill>
                <a:srgbClr val="DEE4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5" name="Retângulo 174">
                <a:extLst>
                  <a:ext uri="{FF2B5EF4-FFF2-40B4-BE49-F238E27FC236}">
                    <a16:creationId xmlns:a16="http://schemas.microsoft.com/office/drawing/2014/main" id="{54613879-D9FE-2377-6235-658719A5F61D}"/>
                  </a:ext>
                </a:extLst>
              </p:cNvPr>
              <p:cNvSpPr/>
              <p:nvPr/>
            </p:nvSpPr>
            <p:spPr>
              <a:xfrm>
                <a:off x="12986813" y="3124777"/>
                <a:ext cx="151200" cy="244800"/>
              </a:xfrm>
              <a:prstGeom prst="rect">
                <a:avLst/>
              </a:prstGeom>
              <a:solidFill>
                <a:srgbClr val="CAD4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6" name="Retângulo 175">
                <a:extLst>
                  <a:ext uri="{FF2B5EF4-FFF2-40B4-BE49-F238E27FC236}">
                    <a16:creationId xmlns:a16="http://schemas.microsoft.com/office/drawing/2014/main" id="{3A86D900-9075-173E-1F70-4C95722FC4FC}"/>
                  </a:ext>
                </a:extLst>
              </p:cNvPr>
              <p:cNvSpPr/>
              <p:nvPr/>
            </p:nvSpPr>
            <p:spPr>
              <a:xfrm>
                <a:off x="12836931" y="3124777"/>
                <a:ext cx="151200" cy="244800"/>
              </a:xfrm>
              <a:prstGeom prst="rect">
                <a:avLst/>
              </a:prstGeom>
              <a:solidFill>
                <a:srgbClr val="C0C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25" name="Imagem 24">
              <a:extLst>
                <a:ext uri="{FF2B5EF4-FFF2-40B4-BE49-F238E27FC236}">
                  <a16:creationId xmlns:a16="http://schemas.microsoft.com/office/drawing/2014/main" id="{3403712B-8E6B-E393-F373-63C318606A74}"/>
                </a:ext>
              </a:extLst>
            </p:cNvPr>
            <p:cNvPicPr>
              <a:picLocks noChangeAspect="1"/>
            </p:cNvPicPr>
            <p:nvPr/>
          </p:nvPicPr>
          <p:blipFill>
            <a:blip r:embed="rId7"/>
            <a:stretch>
              <a:fillRect/>
            </a:stretch>
          </p:blipFill>
          <p:spPr>
            <a:xfrm>
              <a:off x="13558053" y="4592507"/>
              <a:ext cx="1030900" cy="316542"/>
            </a:xfrm>
            <a:prstGeom prst="rect">
              <a:avLst/>
            </a:prstGeom>
          </p:spPr>
        </p:pic>
        <p:grpSp>
          <p:nvGrpSpPr>
            <p:cNvPr id="26" name="Agrupar 25">
              <a:extLst>
                <a:ext uri="{FF2B5EF4-FFF2-40B4-BE49-F238E27FC236}">
                  <a16:creationId xmlns:a16="http://schemas.microsoft.com/office/drawing/2014/main" id="{BEEEF2CD-1F15-6CAE-C9D6-3C9808F728D5}"/>
                </a:ext>
              </a:extLst>
            </p:cNvPr>
            <p:cNvGrpSpPr/>
            <p:nvPr/>
          </p:nvGrpSpPr>
          <p:grpSpPr>
            <a:xfrm>
              <a:off x="12692995" y="4622809"/>
              <a:ext cx="900550" cy="245722"/>
              <a:chOff x="12687959" y="3124777"/>
              <a:chExt cx="900550" cy="245722"/>
            </a:xfrm>
          </p:grpSpPr>
          <p:sp>
            <p:nvSpPr>
              <p:cNvPr id="165" name="Retângulo 164">
                <a:extLst>
                  <a:ext uri="{FF2B5EF4-FFF2-40B4-BE49-F238E27FC236}">
                    <a16:creationId xmlns:a16="http://schemas.microsoft.com/office/drawing/2014/main" id="{898A47A3-071C-4F7D-EFAD-2340687C9A1C}"/>
                  </a:ext>
                </a:extLst>
              </p:cNvPr>
              <p:cNvSpPr/>
              <p:nvPr/>
            </p:nvSpPr>
            <p:spPr>
              <a:xfrm>
                <a:off x="13437309" y="3124777"/>
                <a:ext cx="151200" cy="244800"/>
              </a:xfrm>
              <a:prstGeom prst="rect">
                <a:avLst/>
              </a:prstGeom>
              <a:solidFill>
                <a:srgbClr val="BFCD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6" name="Retângulo 165">
                <a:extLst>
                  <a:ext uri="{FF2B5EF4-FFF2-40B4-BE49-F238E27FC236}">
                    <a16:creationId xmlns:a16="http://schemas.microsoft.com/office/drawing/2014/main" id="{F734318F-3C36-C421-20B2-890A65DC6392}"/>
                  </a:ext>
                </a:extLst>
              </p:cNvPr>
              <p:cNvSpPr/>
              <p:nvPr/>
            </p:nvSpPr>
            <p:spPr>
              <a:xfrm>
                <a:off x="12687959" y="3125699"/>
                <a:ext cx="151200" cy="244800"/>
              </a:xfrm>
              <a:prstGeom prst="rect">
                <a:avLst/>
              </a:prstGeom>
              <a:solidFill>
                <a:srgbClr val="8890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7" name="Retângulo 166">
                <a:extLst>
                  <a:ext uri="{FF2B5EF4-FFF2-40B4-BE49-F238E27FC236}">
                    <a16:creationId xmlns:a16="http://schemas.microsoft.com/office/drawing/2014/main" id="{EC283184-69C6-129A-F803-61D64D17B40E}"/>
                  </a:ext>
                </a:extLst>
              </p:cNvPr>
              <p:cNvSpPr/>
              <p:nvPr/>
            </p:nvSpPr>
            <p:spPr>
              <a:xfrm>
                <a:off x="13135024" y="3124777"/>
                <a:ext cx="151200" cy="244800"/>
              </a:xfrm>
              <a:prstGeom prst="rect">
                <a:avLst/>
              </a:prstGeom>
              <a:solidFill>
                <a:srgbClr val="A9B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8" name="Retângulo 167">
                <a:extLst>
                  <a:ext uri="{FF2B5EF4-FFF2-40B4-BE49-F238E27FC236}">
                    <a16:creationId xmlns:a16="http://schemas.microsoft.com/office/drawing/2014/main" id="{FA9EA382-859A-E2F9-FC99-010DFCEE7C93}"/>
                  </a:ext>
                </a:extLst>
              </p:cNvPr>
              <p:cNvSpPr/>
              <p:nvPr/>
            </p:nvSpPr>
            <p:spPr>
              <a:xfrm>
                <a:off x="13286356" y="3124777"/>
                <a:ext cx="151200" cy="244800"/>
              </a:xfrm>
              <a:prstGeom prst="rect">
                <a:avLst/>
              </a:prstGeom>
              <a:solidFill>
                <a:srgbClr val="B4C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9" name="Retângulo 168">
                <a:extLst>
                  <a:ext uri="{FF2B5EF4-FFF2-40B4-BE49-F238E27FC236}">
                    <a16:creationId xmlns:a16="http://schemas.microsoft.com/office/drawing/2014/main" id="{B50081A1-3BCD-8A1E-6C43-E4AEE022B718}"/>
                  </a:ext>
                </a:extLst>
              </p:cNvPr>
              <p:cNvSpPr/>
              <p:nvPr/>
            </p:nvSpPr>
            <p:spPr>
              <a:xfrm>
                <a:off x="12986813" y="3124777"/>
                <a:ext cx="151200" cy="244800"/>
              </a:xfrm>
              <a:prstGeom prst="rect">
                <a:avLst/>
              </a:prstGeom>
              <a:solidFill>
                <a:srgbClr val="9EB2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0" name="Retângulo 169">
                <a:extLst>
                  <a:ext uri="{FF2B5EF4-FFF2-40B4-BE49-F238E27FC236}">
                    <a16:creationId xmlns:a16="http://schemas.microsoft.com/office/drawing/2014/main" id="{B7712959-756C-A568-DED4-0C2FC789D9E3}"/>
                  </a:ext>
                </a:extLst>
              </p:cNvPr>
              <p:cNvSpPr/>
              <p:nvPr/>
            </p:nvSpPr>
            <p:spPr>
              <a:xfrm>
                <a:off x="12836931" y="3124777"/>
                <a:ext cx="151200" cy="244800"/>
              </a:xfrm>
              <a:prstGeom prst="rect">
                <a:avLst/>
              </a:prstGeom>
              <a:solidFill>
                <a:srgbClr val="93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27" name="Agrupar 26">
              <a:extLst>
                <a:ext uri="{FF2B5EF4-FFF2-40B4-BE49-F238E27FC236}">
                  <a16:creationId xmlns:a16="http://schemas.microsoft.com/office/drawing/2014/main" id="{B4D543FE-28B1-46DE-3DFC-036018CA2519}"/>
                </a:ext>
              </a:extLst>
            </p:cNvPr>
            <p:cNvGrpSpPr/>
            <p:nvPr/>
          </p:nvGrpSpPr>
          <p:grpSpPr>
            <a:xfrm>
              <a:off x="13577594" y="2525741"/>
              <a:ext cx="900550" cy="245722"/>
              <a:chOff x="12687959" y="3124777"/>
              <a:chExt cx="900550" cy="245722"/>
            </a:xfrm>
          </p:grpSpPr>
          <p:sp>
            <p:nvSpPr>
              <p:cNvPr id="131" name="Retângulo 130">
                <a:extLst>
                  <a:ext uri="{FF2B5EF4-FFF2-40B4-BE49-F238E27FC236}">
                    <a16:creationId xmlns:a16="http://schemas.microsoft.com/office/drawing/2014/main" id="{68DFA77C-9E75-6617-1761-35613FE09652}"/>
                  </a:ext>
                </a:extLst>
              </p:cNvPr>
              <p:cNvSpPr/>
              <p:nvPr/>
            </p:nvSpPr>
            <p:spPr>
              <a:xfrm>
                <a:off x="13437309" y="3124777"/>
                <a:ext cx="151200" cy="244800"/>
              </a:xfrm>
              <a:prstGeom prst="rect">
                <a:avLst/>
              </a:prstGeom>
              <a:solidFill>
                <a:srgbClr val="F4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2" name="Retângulo 131">
                <a:extLst>
                  <a:ext uri="{FF2B5EF4-FFF2-40B4-BE49-F238E27FC236}">
                    <a16:creationId xmlns:a16="http://schemas.microsoft.com/office/drawing/2014/main" id="{E87F9A19-89F0-5DAD-9380-2AD341D879DF}"/>
                  </a:ext>
                </a:extLst>
              </p:cNvPr>
              <p:cNvSpPr/>
              <p:nvPr/>
            </p:nvSpPr>
            <p:spPr>
              <a:xfrm>
                <a:off x="12687959" y="3125699"/>
                <a:ext cx="151200" cy="244800"/>
              </a:xfrm>
              <a:prstGeom prst="rect">
                <a:avLst/>
              </a:prstGeom>
              <a:solidFill>
                <a:srgbClr val="BE8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3" name="Retângulo 132">
                <a:extLst>
                  <a:ext uri="{FF2B5EF4-FFF2-40B4-BE49-F238E27FC236}">
                    <a16:creationId xmlns:a16="http://schemas.microsoft.com/office/drawing/2014/main" id="{C7C905EA-FCCC-67EB-EDE6-ACA17A198660}"/>
                  </a:ext>
                </a:extLst>
              </p:cNvPr>
              <p:cNvSpPr/>
              <p:nvPr/>
            </p:nvSpPr>
            <p:spPr>
              <a:xfrm>
                <a:off x="13135024" y="3124777"/>
                <a:ext cx="151200" cy="244800"/>
              </a:xfrm>
              <a:prstGeom prst="rect">
                <a:avLst/>
              </a:prstGeom>
              <a:solidFill>
                <a:srgbClr val="DEBF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7" name="Retângulo 136">
                <a:extLst>
                  <a:ext uri="{FF2B5EF4-FFF2-40B4-BE49-F238E27FC236}">
                    <a16:creationId xmlns:a16="http://schemas.microsoft.com/office/drawing/2014/main" id="{E167B9A3-965A-6C68-DFB9-41FBE5D29B51}"/>
                  </a:ext>
                </a:extLst>
              </p:cNvPr>
              <p:cNvSpPr/>
              <p:nvPr/>
            </p:nvSpPr>
            <p:spPr>
              <a:xfrm>
                <a:off x="13286356" y="3124777"/>
                <a:ext cx="151200" cy="244800"/>
              </a:xfrm>
              <a:prstGeom prst="rect">
                <a:avLst/>
              </a:prstGeom>
              <a:solidFill>
                <a:srgbClr val="E9D1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3" name="Retângulo 162">
                <a:extLst>
                  <a:ext uri="{FF2B5EF4-FFF2-40B4-BE49-F238E27FC236}">
                    <a16:creationId xmlns:a16="http://schemas.microsoft.com/office/drawing/2014/main" id="{46CCB185-4455-ABBD-4F5C-F30F4EB57F12}"/>
                  </a:ext>
                </a:extLst>
              </p:cNvPr>
              <p:cNvSpPr/>
              <p:nvPr/>
            </p:nvSpPr>
            <p:spPr>
              <a:xfrm>
                <a:off x="12986813" y="3124777"/>
                <a:ext cx="151200" cy="244800"/>
              </a:xfrm>
              <a:prstGeom prst="rect">
                <a:avLst/>
              </a:prstGeom>
              <a:solidFill>
                <a:srgbClr val="D4AC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4" name="Retângulo 163">
                <a:extLst>
                  <a:ext uri="{FF2B5EF4-FFF2-40B4-BE49-F238E27FC236}">
                    <a16:creationId xmlns:a16="http://schemas.microsoft.com/office/drawing/2014/main" id="{82FB7AA8-F9CE-2F24-20B9-82189359CDA8}"/>
                  </a:ext>
                </a:extLst>
              </p:cNvPr>
              <p:cNvSpPr/>
              <p:nvPr/>
            </p:nvSpPr>
            <p:spPr>
              <a:xfrm>
                <a:off x="12836931" y="3124777"/>
                <a:ext cx="151200" cy="244800"/>
              </a:xfrm>
              <a:prstGeom prst="rect">
                <a:avLst/>
              </a:prstGeom>
              <a:solidFill>
                <a:srgbClr val="C99A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28" name="Agrupar 27">
              <a:extLst>
                <a:ext uri="{FF2B5EF4-FFF2-40B4-BE49-F238E27FC236}">
                  <a16:creationId xmlns:a16="http://schemas.microsoft.com/office/drawing/2014/main" id="{397F9696-F52C-5936-E1C4-4E247BFD6615}"/>
                </a:ext>
              </a:extLst>
            </p:cNvPr>
            <p:cNvGrpSpPr/>
            <p:nvPr/>
          </p:nvGrpSpPr>
          <p:grpSpPr>
            <a:xfrm>
              <a:off x="12680013" y="2524819"/>
              <a:ext cx="900550" cy="245722"/>
              <a:chOff x="12687959" y="3124777"/>
              <a:chExt cx="900550" cy="245722"/>
            </a:xfrm>
          </p:grpSpPr>
          <p:sp>
            <p:nvSpPr>
              <p:cNvPr id="61" name="Retângulo 60">
                <a:extLst>
                  <a:ext uri="{FF2B5EF4-FFF2-40B4-BE49-F238E27FC236}">
                    <a16:creationId xmlns:a16="http://schemas.microsoft.com/office/drawing/2014/main" id="{2600C554-D898-2ADA-E47E-5F6ACA42C9B5}"/>
                  </a:ext>
                </a:extLst>
              </p:cNvPr>
              <p:cNvSpPr/>
              <p:nvPr/>
            </p:nvSpPr>
            <p:spPr>
              <a:xfrm>
                <a:off x="13437309" y="3124777"/>
                <a:ext cx="151200" cy="244800"/>
              </a:xfrm>
              <a:prstGeom prst="rect">
                <a:avLst/>
              </a:prstGeom>
              <a:solidFill>
                <a:srgbClr val="B377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2" name="Retângulo 61">
                <a:extLst>
                  <a:ext uri="{FF2B5EF4-FFF2-40B4-BE49-F238E27FC236}">
                    <a16:creationId xmlns:a16="http://schemas.microsoft.com/office/drawing/2014/main" id="{41DC4801-DD13-925A-7A30-794DC581C0AF}"/>
                  </a:ext>
                </a:extLst>
              </p:cNvPr>
              <p:cNvSpPr/>
              <p:nvPr/>
            </p:nvSpPr>
            <p:spPr>
              <a:xfrm>
                <a:off x="12687959" y="3125699"/>
                <a:ext cx="151200" cy="244800"/>
              </a:xfrm>
              <a:prstGeom prst="rect">
                <a:avLst/>
              </a:prstGeom>
              <a:solidFill>
                <a:srgbClr val="7C1E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Retângulo 62">
                <a:extLst>
                  <a:ext uri="{FF2B5EF4-FFF2-40B4-BE49-F238E27FC236}">
                    <a16:creationId xmlns:a16="http://schemas.microsoft.com/office/drawing/2014/main" id="{DFB22B00-06F7-2002-74EC-79FAF438AD16}"/>
                  </a:ext>
                </a:extLst>
              </p:cNvPr>
              <p:cNvSpPr/>
              <p:nvPr/>
            </p:nvSpPr>
            <p:spPr>
              <a:xfrm>
                <a:off x="13135024" y="3124777"/>
                <a:ext cx="151200" cy="244800"/>
              </a:xfrm>
              <a:prstGeom prst="rect">
                <a:avLst/>
              </a:prstGeom>
              <a:solidFill>
                <a:srgbClr val="9D5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8" name="Retângulo 127">
                <a:extLst>
                  <a:ext uri="{FF2B5EF4-FFF2-40B4-BE49-F238E27FC236}">
                    <a16:creationId xmlns:a16="http://schemas.microsoft.com/office/drawing/2014/main" id="{2BAD0C85-E206-78CA-79E6-0D9FB57E5C9F}"/>
                  </a:ext>
                </a:extLst>
              </p:cNvPr>
              <p:cNvSpPr/>
              <p:nvPr/>
            </p:nvSpPr>
            <p:spPr>
              <a:xfrm>
                <a:off x="13286356" y="3124777"/>
                <a:ext cx="151200" cy="244800"/>
              </a:xfrm>
              <a:prstGeom prst="rect">
                <a:avLst/>
              </a:prstGeom>
              <a:solidFill>
                <a:srgbClr val="A86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9" name="Retângulo 128">
                <a:extLst>
                  <a:ext uri="{FF2B5EF4-FFF2-40B4-BE49-F238E27FC236}">
                    <a16:creationId xmlns:a16="http://schemas.microsoft.com/office/drawing/2014/main" id="{FEE80066-2C5F-2458-C5CA-9B981E57DB06}"/>
                  </a:ext>
                </a:extLst>
              </p:cNvPr>
              <p:cNvSpPr/>
              <p:nvPr/>
            </p:nvSpPr>
            <p:spPr>
              <a:xfrm>
                <a:off x="12986813" y="3124777"/>
                <a:ext cx="151200" cy="244800"/>
              </a:xfrm>
              <a:prstGeom prst="rect">
                <a:avLst/>
              </a:prstGeom>
              <a:solidFill>
                <a:srgbClr val="9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0" name="Retângulo 129">
                <a:extLst>
                  <a:ext uri="{FF2B5EF4-FFF2-40B4-BE49-F238E27FC236}">
                    <a16:creationId xmlns:a16="http://schemas.microsoft.com/office/drawing/2014/main" id="{5EF583FE-BEFC-27C0-1781-3C7889FE7B01}"/>
                  </a:ext>
                </a:extLst>
              </p:cNvPr>
              <p:cNvSpPr/>
              <p:nvPr/>
            </p:nvSpPr>
            <p:spPr>
              <a:xfrm>
                <a:off x="12836931" y="3124777"/>
                <a:ext cx="151200" cy="244800"/>
              </a:xfrm>
              <a:prstGeom prst="rect">
                <a:avLst/>
              </a:prstGeom>
              <a:solidFill>
                <a:srgbClr val="872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29" name="Imagem 28">
              <a:extLst>
                <a:ext uri="{FF2B5EF4-FFF2-40B4-BE49-F238E27FC236}">
                  <a16:creationId xmlns:a16="http://schemas.microsoft.com/office/drawing/2014/main" id="{6CAB3347-450F-6F3C-4781-533D5AE14AFA}"/>
                </a:ext>
              </a:extLst>
            </p:cNvPr>
            <p:cNvPicPr>
              <a:picLocks noChangeAspect="1"/>
            </p:cNvPicPr>
            <p:nvPr/>
          </p:nvPicPr>
          <p:blipFill>
            <a:blip r:embed="rId8"/>
            <a:stretch>
              <a:fillRect/>
            </a:stretch>
          </p:blipFill>
          <p:spPr>
            <a:xfrm>
              <a:off x="13466401" y="4222078"/>
              <a:ext cx="1011743" cy="373631"/>
            </a:xfrm>
            <a:prstGeom prst="rect">
              <a:avLst/>
            </a:prstGeom>
          </p:spPr>
        </p:pic>
        <p:grpSp>
          <p:nvGrpSpPr>
            <p:cNvPr id="30" name="Agrupar 29">
              <a:extLst>
                <a:ext uri="{FF2B5EF4-FFF2-40B4-BE49-F238E27FC236}">
                  <a16:creationId xmlns:a16="http://schemas.microsoft.com/office/drawing/2014/main" id="{2DDE4CE3-F0D5-9E8B-E504-C77C58E20B8D}"/>
                </a:ext>
              </a:extLst>
            </p:cNvPr>
            <p:cNvGrpSpPr/>
            <p:nvPr/>
          </p:nvGrpSpPr>
          <p:grpSpPr>
            <a:xfrm>
              <a:off x="12633604" y="4286032"/>
              <a:ext cx="900550" cy="245722"/>
              <a:chOff x="12687959" y="3124777"/>
              <a:chExt cx="900550" cy="245722"/>
            </a:xfrm>
          </p:grpSpPr>
          <p:sp>
            <p:nvSpPr>
              <p:cNvPr id="50" name="Retângulo 49">
                <a:extLst>
                  <a:ext uri="{FF2B5EF4-FFF2-40B4-BE49-F238E27FC236}">
                    <a16:creationId xmlns:a16="http://schemas.microsoft.com/office/drawing/2014/main" id="{C274C972-80B2-44F4-84F5-767F15687E99}"/>
                  </a:ext>
                </a:extLst>
              </p:cNvPr>
              <p:cNvSpPr/>
              <p:nvPr/>
            </p:nvSpPr>
            <p:spPr>
              <a:xfrm>
                <a:off x="13437309" y="3124777"/>
                <a:ext cx="151200" cy="244800"/>
              </a:xfrm>
              <a:prstGeom prst="rect">
                <a:avLst/>
              </a:prstGeom>
              <a:solidFill>
                <a:srgbClr val="D694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1" name="Retângulo 50">
                <a:extLst>
                  <a:ext uri="{FF2B5EF4-FFF2-40B4-BE49-F238E27FC236}">
                    <a16:creationId xmlns:a16="http://schemas.microsoft.com/office/drawing/2014/main" id="{DF96C524-BF1D-0B17-D58C-53347AB3BE6F}"/>
                  </a:ext>
                </a:extLst>
              </p:cNvPr>
              <p:cNvSpPr/>
              <p:nvPr/>
            </p:nvSpPr>
            <p:spPr>
              <a:xfrm>
                <a:off x="12687959" y="3125699"/>
                <a:ext cx="151200" cy="244800"/>
              </a:xfrm>
              <a:prstGeom prst="rect">
                <a:avLst/>
              </a:prstGeom>
              <a:solidFill>
                <a:srgbClr val="990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3" name="Retângulo 52">
                <a:extLst>
                  <a:ext uri="{FF2B5EF4-FFF2-40B4-BE49-F238E27FC236}">
                    <a16:creationId xmlns:a16="http://schemas.microsoft.com/office/drawing/2014/main" id="{1C26E33C-336D-F801-9BD2-F6C363B3D6EB}"/>
                  </a:ext>
                </a:extLst>
              </p:cNvPr>
              <p:cNvSpPr/>
              <p:nvPr/>
            </p:nvSpPr>
            <p:spPr>
              <a:xfrm>
                <a:off x="13135024" y="3124777"/>
                <a:ext cx="151200" cy="244800"/>
              </a:xfrm>
              <a:prstGeom prst="rect">
                <a:avLst/>
              </a:prstGeom>
              <a:solidFill>
                <a:srgbClr val="C870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5" name="Retângulo 54">
                <a:extLst>
                  <a:ext uri="{FF2B5EF4-FFF2-40B4-BE49-F238E27FC236}">
                    <a16:creationId xmlns:a16="http://schemas.microsoft.com/office/drawing/2014/main" id="{11F47686-950C-0DA5-8022-E688A23B4DFB}"/>
                  </a:ext>
                </a:extLst>
              </p:cNvPr>
              <p:cNvSpPr/>
              <p:nvPr/>
            </p:nvSpPr>
            <p:spPr>
              <a:xfrm>
                <a:off x="13286356" y="3124777"/>
                <a:ext cx="151200" cy="244800"/>
              </a:xfrm>
              <a:prstGeom prst="rect">
                <a:avLst/>
              </a:prstGeom>
              <a:solidFill>
                <a:srgbClr val="CF8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6" name="Retângulo 55">
                <a:extLst>
                  <a:ext uri="{FF2B5EF4-FFF2-40B4-BE49-F238E27FC236}">
                    <a16:creationId xmlns:a16="http://schemas.microsoft.com/office/drawing/2014/main" id="{05A066F3-14D7-938F-244A-A252FCDC51DA}"/>
                  </a:ext>
                </a:extLst>
              </p:cNvPr>
              <p:cNvSpPr/>
              <p:nvPr/>
            </p:nvSpPr>
            <p:spPr>
              <a:xfrm>
                <a:off x="12986813" y="3124777"/>
                <a:ext cx="151200" cy="244800"/>
              </a:xfrm>
              <a:prstGeom prst="rect">
                <a:avLst/>
              </a:prstGeom>
              <a:solidFill>
                <a:srgbClr val="C15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7" name="Retângulo 56">
                <a:extLst>
                  <a:ext uri="{FF2B5EF4-FFF2-40B4-BE49-F238E27FC236}">
                    <a16:creationId xmlns:a16="http://schemas.microsoft.com/office/drawing/2014/main" id="{55A37D0F-2F60-1C7E-4383-098CA31963AB}"/>
                  </a:ext>
                </a:extLst>
              </p:cNvPr>
              <p:cNvSpPr/>
              <p:nvPr/>
            </p:nvSpPr>
            <p:spPr>
              <a:xfrm>
                <a:off x="12836931" y="3124777"/>
                <a:ext cx="151200" cy="244800"/>
              </a:xfrm>
              <a:prstGeom prst="rect">
                <a:avLst/>
              </a:prstGeom>
              <a:solidFill>
                <a:srgbClr val="B33A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31" name="Imagem 30">
              <a:extLst>
                <a:ext uri="{FF2B5EF4-FFF2-40B4-BE49-F238E27FC236}">
                  <a16:creationId xmlns:a16="http://schemas.microsoft.com/office/drawing/2014/main" id="{F580E421-D6F8-52F5-538F-C8344BDC482F}"/>
                </a:ext>
              </a:extLst>
            </p:cNvPr>
            <p:cNvPicPr>
              <a:picLocks noChangeAspect="1"/>
            </p:cNvPicPr>
            <p:nvPr/>
          </p:nvPicPr>
          <p:blipFill>
            <a:blip r:embed="rId9"/>
            <a:stretch>
              <a:fillRect/>
            </a:stretch>
          </p:blipFill>
          <p:spPr>
            <a:xfrm>
              <a:off x="13485771" y="5032832"/>
              <a:ext cx="1008315" cy="319507"/>
            </a:xfrm>
            <a:prstGeom prst="rect">
              <a:avLst/>
            </a:prstGeom>
          </p:spPr>
        </p:pic>
        <p:grpSp>
          <p:nvGrpSpPr>
            <p:cNvPr id="32" name="Agrupar 31">
              <a:extLst>
                <a:ext uri="{FF2B5EF4-FFF2-40B4-BE49-F238E27FC236}">
                  <a16:creationId xmlns:a16="http://schemas.microsoft.com/office/drawing/2014/main" id="{89B1EE5B-C710-20D8-A211-E0AD7204D95F}"/>
                </a:ext>
              </a:extLst>
            </p:cNvPr>
            <p:cNvGrpSpPr/>
            <p:nvPr/>
          </p:nvGrpSpPr>
          <p:grpSpPr>
            <a:xfrm>
              <a:off x="12938662" y="5059871"/>
              <a:ext cx="601696" cy="244800"/>
              <a:chOff x="12986813" y="3124777"/>
              <a:chExt cx="601696" cy="244800"/>
            </a:xfrm>
          </p:grpSpPr>
          <p:sp>
            <p:nvSpPr>
              <p:cNvPr id="46" name="Retângulo 45">
                <a:extLst>
                  <a:ext uri="{FF2B5EF4-FFF2-40B4-BE49-F238E27FC236}">
                    <a16:creationId xmlns:a16="http://schemas.microsoft.com/office/drawing/2014/main" id="{6287DC33-6A6F-EC47-8491-24A8B64B9FB6}"/>
                  </a:ext>
                </a:extLst>
              </p:cNvPr>
              <p:cNvSpPr/>
              <p:nvPr/>
            </p:nvSpPr>
            <p:spPr>
              <a:xfrm>
                <a:off x="13437309" y="3124777"/>
                <a:ext cx="151200" cy="244800"/>
              </a:xfrm>
              <a:prstGeom prst="rect">
                <a:avLst/>
              </a:prstGeom>
              <a:solidFill>
                <a:srgbClr val="627A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Retângulo 46">
                <a:extLst>
                  <a:ext uri="{FF2B5EF4-FFF2-40B4-BE49-F238E27FC236}">
                    <a16:creationId xmlns:a16="http://schemas.microsoft.com/office/drawing/2014/main" id="{1F5089B8-D311-9172-0E57-CA698006F26C}"/>
                  </a:ext>
                </a:extLst>
              </p:cNvPr>
              <p:cNvSpPr/>
              <p:nvPr/>
            </p:nvSpPr>
            <p:spPr>
              <a:xfrm>
                <a:off x="13135024" y="3124777"/>
                <a:ext cx="151200" cy="244800"/>
              </a:xfrm>
              <a:prstGeom prst="rect">
                <a:avLst/>
              </a:prstGeom>
              <a:solidFill>
                <a:srgbClr val="2E4E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8" name="Retângulo 47">
                <a:extLst>
                  <a:ext uri="{FF2B5EF4-FFF2-40B4-BE49-F238E27FC236}">
                    <a16:creationId xmlns:a16="http://schemas.microsoft.com/office/drawing/2014/main" id="{CDF79A61-9610-B32D-A992-6BC49F5115F7}"/>
                  </a:ext>
                </a:extLst>
              </p:cNvPr>
              <p:cNvSpPr/>
              <p:nvPr/>
            </p:nvSpPr>
            <p:spPr>
              <a:xfrm>
                <a:off x="13286356" y="3124777"/>
                <a:ext cx="151200" cy="244800"/>
              </a:xfrm>
              <a:prstGeom prst="rect">
                <a:avLst/>
              </a:prstGeom>
              <a:solidFill>
                <a:srgbClr val="486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9" name="Retângulo 48">
                <a:extLst>
                  <a:ext uri="{FF2B5EF4-FFF2-40B4-BE49-F238E27FC236}">
                    <a16:creationId xmlns:a16="http://schemas.microsoft.com/office/drawing/2014/main" id="{D9B7A84E-E301-95D5-4EB5-45E1A22925A7}"/>
                  </a:ext>
                </a:extLst>
              </p:cNvPr>
              <p:cNvSpPr/>
              <p:nvPr/>
            </p:nvSpPr>
            <p:spPr>
              <a:xfrm>
                <a:off x="12986813" y="3124777"/>
                <a:ext cx="151200" cy="244800"/>
              </a:xfrm>
              <a:prstGeom prst="rect">
                <a:avLst/>
              </a:prstGeom>
              <a:solidFill>
                <a:srgbClr val="14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3" name="Agrupar 32">
              <a:extLst>
                <a:ext uri="{FF2B5EF4-FFF2-40B4-BE49-F238E27FC236}">
                  <a16:creationId xmlns:a16="http://schemas.microsoft.com/office/drawing/2014/main" id="{A01E14C2-4D08-1C2F-98C3-8ABFC4BDD425}"/>
                </a:ext>
              </a:extLst>
            </p:cNvPr>
            <p:cNvGrpSpPr/>
            <p:nvPr/>
          </p:nvGrpSpPr>
          <p:grpSpPr>
            <a:xfrm>
              <a:off x="13048992" y="5432758"/>
              <a:ext cx="601696" cy="244800"/>
              <a:chOff x="12986813" y="3124777"/>
              <a:chExt cx="601696" cy="244800"/>
            </a:xfrm>
          </p:grpSpPr>
          <p:sp>
            <p:nvSpPr>
              <p:cNvPr id="39" name="Retângulo 38">
                <a:extLst>
                  <a:ext uri="{FF2B5EF4-FFF2-40B4-BE49-F238E27FC236}">
                    <a16:creationId xmlns:a16="http://schemas.microsoft.com/office/drawing/2014/main" id="{966ED778-97F2-EA7E-3DAA-E02D6A449216}"/>
                  </a:ext>
                </a:extLst>
              </p:cNvPr>
              <p:cNvSpPr/>
              <p:nvPr/>
            </p:nvSpPr>
            <p:spPr>
              <a:xfrm>
                <a:off x="13437309" y="3124777"/>
                <a:ext cx="151200" cy="244800"/>
              </a:xfrm>
              <a:prstGeom prst="rect">
                <a:avLst/>
              </a:prstGeom>
              <a:solidFill>
                <a:srgbClr val="580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0" name="Retângulo 39">
                <a:extLst>
                  <a:ext uri="{FF2B5EF4-FFF2-40B4-BE49-F238E27FC236}">
                    <a16:creationId xmlns:a16="http://schemas.microsoft.com/office/drawing/2014/main" id="{6FA52C70-3A1E-8A97-3229-CD95D9EFE12F}"/>
                  </a:ext>
                </a:extLst>
              </p:cNvPr>
              <p:cNvSpPr/>
              <p:nvPr/>
            </p:nvSpPr>
            <p:spPr>
              <a:xfrm>
                <a:off x="13135024" y="3124777"/>
                <a:ext cx="151200" cy="244800"/>
              </a:xfrm>
              <a:prstGeom prst="rect">
                <a:avLst/>
              </a:prstGeom>
              <a:solidFill>
                <a:srgbClr val="2710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1" name="Retângulo 40">
                <a:extLst>
                  <a:ext uri="{FF2B5EF4-FFF2-40B4-BE49-F238E27FC236}">
                    <a16:creationId xmlns:a16="http://schemas.microsoft.com/office/drawing/2014/main" id="{A2559D79-54CC-0F5A-2EA0-AA1D1380CB81}"/>
                  </a:ext>
                </a:extLst>
              </p:cNvPr>
              <p:cNvSpPr/>
              <p:nvPr/>
            </p:nvSpPr>
            <p:spPr>
              <a:xfrm>
                <a:off x="13286356" y="3124777"/>
                <a:ext cx="151200" cy="244800"/>
              </a:xfrm>
              <a:prstGeom prst="rect">
                <a:avLst/>
              </a:prstGeom>
              <a:solidFill>
                <a:srgbClr val="3825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Retângulo 41">
                <a:extLst>
                  <a:ext uri="{FF2B5EF4-FFF2-40B4-BE49-F238E27FC236}">
                    <a16:creationId xmlns:a16="http://schemas.microsoft.com/office/drawing/2014/main" id="{E992678D-0936-C3FD-2680-75E233193F1F}"/>
                  </a:ext>
                </a:extLst>
              </p:cNvPr>
              <p:cNvSpPr/>
              <p:nvPr/>
            </p:nvSpPr>
            <p:spPr>
              <a:xfrm>
                <a:off x="12986813" y="3124777"/>
                <a:ext cx="151200" cy="244800"/>
              </a:xfrm>
              <a:prstGeom prst="rect">
                <a:avLst/>
              </a:prstGeom>
              <a:solidFill>
                <a:srgbClr val="16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4" name="Agrupar 33">
              <a:extLst>
                <a:ext uri="{FF2B5EF4-FFF2-40B4-BE49-F238E27FC236}">
                  <a16:creationId xmlns:a16="http://schemas.microsoft.com/office/drawing/2014/main" id="{FA4E242F-05C8-DCD0-6448-51DD1F6BAC63}"/>
                </a:ext>
              </a:extLst>
            </p:cNvPr>
            <p:cNvGrpSpPr/>
            <p:nvPr/>
          </p:nvGrpSpPr>
          <p:grpSpPr>
            <a:xfrm>
              <a:off x="13653430" y="5432758"/>
              <a:ext cx="601696" cy="244800"/>
              <a:chOff x="12986813" y="3124777"/>
              <a:chExt cx="601696" cy="244800"/>
            </a:xfrm>
          </p:grpSpPr>
          <p:sp>
            <p:nvSpPr>
              <p:cNvPr id="35" name="Retângulo 34">
                <a:extLst>
                  <a:ext uri="{FF2B5EF4-FFF2-40B4-BE49-F238E27FC236}">
                    <a16:creationId xmlns:a16="http://schemas.microsoft.com/office/drawing/2014/main" id="{B68629D3-E4AC-A137-4A08-C4FC02A0C993}"/>
                  </a:ext>
                </a:extLst>
              </p:cNvPr>
              <p:cNvSpPr/>
              <p:nvPr/>
            </p:nvSpPr>
            <p:spPr>
              <a:xfrm>
                <a:off x="13437309" y="3124777"/>
                <a:ext cx="151200" cy="244800"/>
              </a:xfrm>
              <a:prstGeom prst="rect">
                <a:avLst/>
              </a:prstGeom>
              <a:solidFill>
                <a:srgbClr val="D0D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6" name="Retângulo 35">
                <a:extLst>
                  <a:ext uri="{FF2B5EF4-FFF2-40B4-BE49-F238E27FC236}">
                    <a16:creationId xmlns:a16="http://schemas.microsoft.com/office/drawing/2014/main" id="{6B2E5399-D3BF-FA29-266E-8200FF833447}"/>
                  </a:ext>
                </a:extLst>
              </p:cNvPr>
              <p:cNvSpPr/>
              <p:nvPr/>
            </p:nvSpPr>
            <p:spPr>
              <a:xfrm>
                <a:off x="13135024" y="3124777"/>
                <a:ext cx="151200" cy="244800"/>
              </a:xfrm>
              <a:prstGeom prst="rect">
                <a:avLst/>
              </a:prstGeom>
              <a:solidFill>
                <a:srgbClr val="8C9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7" name="Retângulo 36">
                <a:extLst>
                  <a:ext uri="{FF2B5EF4-FFF2-40B4-BE49-F238E27FC236}">
                    <a16:creationId xmlns:a16="http://schemas.microsoft.com/office/drawing/2014/main" id="{6016C8AD-6748-4CCA-8D20-BA49854025BA}"/>
                  </a:ext>
                </a:extLst>
              </p:cNvPr>
              <p:cNvSpPr/>
              <p:nvPr/>
            </p:nvSpPr>
            <p:spPr>
              <a:xfrm>
                <a:off x="13286356" y="3124777"/>
                <a:ext cx="151200" cy="244800"/>
              </a:xfrm>
              <a:prstGeom prst="rect">
                <a:avLst/>
              </a:prstGeom>
              <a:solidFill>
                <a:srgbClr val="AEB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Retângulo 37">
                <a:extLst>
                  <a:ext uri="{FF2B5EF4-FFF2-40B4-BE49-F238E27FC236}">
                    <a16:creationId xmlns:a16="http://schemas.microsoft.com/office/drawing/2014/main" id="{ABC22458-9832-FEAA-FB3B-F13D8F908FCD}"/>
                  </a:ext>
                </a:extLst>
              </p:cNvPr>
              <p:cNvSpPr/>
              <p:nvPr/>
            </p:nvSpPr>
            <p:spPr>
              <a:xfrm>
                <a:off x="12986813" y="3124777"/>
                <a:ext cx="151200" cy="244800"/>
              </a:xfrm>
              <a:prstGeom prst="rect">
                <a:avLst/>
              </a:prstGeom>
              <a:solidFill>
                <a:srgbClr val="6A7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Tree>
    <p:extLst>
      <p:ext uri="{BB962C8B-B14F-4D97-AF65-F5344CB8AC3E}">
        <p14:creationId xmlns:p14="http://schemas.microsoft.com/office/powerpoint/2010/main" val="28447130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 descr="Image"/>
          <p:cNvPicPr>
            <a:picLocks noChangeAspect="1"/>
          </p:cNvPicPr>
          <p:nvPr/>
        </p:nvPicPr>
        <p:blipFill>
          <a:blip r:embed="rId3"/>
          <a:stretch>
            <a:fillRect/>
          </a:stretch>
        </p:blipFill>
        <p:spPr>
          <a:xfrm>
            <a:off x="-5008499" y="-2029060"/>
            <a:ext cx="4613214" cy="4081099"/>
          </a:xfrm>
          <a:prstGeom prst="rect">
            <a:avLst/>
          </a:prstGeom>
          <a:ln w="12700">
            <a:miter lim="400000"/>
          </a:ln>
        </p:spPr>
      </p:pic>
      <p:sp>
        <p:nvSpPr>
          <p:cNvPr id="58" name="After All">
            <a:extLst>
              <a:ext uri="{FF2B5EF4-FFF2-40B4-BE49-F238E27FC236}">
                <a16:creationId xmlns:a16="http://schemas.microsoft.com/office/drawing/2014/main" id="{496D57F3-B9E1-4558-85F6-3E92B3E7C759}"/>
              </a:ext>
            </a:extLst>
          </p:cNvPr>
          <p:cNvSpPr/>
          <p:nvPr/>
        </p:nvSpPr>
        <p:spPr>
          <a:xfrm>
            <a:off x="354423" y="173814"/>
            <a:ext cx="8166657"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000" spc="100">
                <a:solidFill>
                  <a:srgbClr val="580CF2"/>
                </a:solidFill>
                <a:latin typeface="Bossa Bold"/>
                <a:ea typeface="Bossa Bold"/>
                <a:cs typeface="Bossa Bold"/>
                <a:sym typeface="Bossa Bold"/>
              </a:defRPr>
            </a:lvl1pPr>
          </a:lstStyle>
          <a:p>
            <a:r>
              <a:rPr lang="pt-BR" sz="8800" spc="0" dirty="0">
                <a:solidFill>
                  <a:srgbClr val="FFA900"/>
                </a:solidFill>
                <a:latin typeface="Bossa Black" panose="02000000000000000000" pitchFamily="50" charset="0"/>
                <a:cs typeface="Prompt Bold" panose="00000800000000000000" pitchFamily="2" charset="-34"/>
              </a:rPr>
              <a:t>Basicamente</a:t>
            </a:r>
            <a:endParaRPr sz="8800" spc="0" dirty="0">
              <a:solidFill>
                <a:srgbClr val="FFA900"/>
              </a:solidFill>
              <a:latin typeface="Bossa Black" panose="02000000000000000000" pitchFamily="50" charset="0"/>
              <a:cs typeface="Prompt Bold" panose="00000800000000000000" pitchFamily="2" charset="-34"/>
            </a:endParaRPr>
          </a:p>
        </p:txBody>
      </p:sp>
      <p:sp>
        <p:nvSpPr>
          <p:cNvPr id="59" name="These Years">
            <a:extLst>
              <a:ext uri="{FF2B5EF4-FFF2-40B4-BE49-F238E27FC236}">
                <a16:creationId xmlns:a16="http://schemas.microsoft.com/office/drawing/2014/main" id="{6F9C060A-C45D-41D5-9EE5-08ABBFB2BBDB}"/>
              </a:ext>
            </a:extLst>
          </p:cNvPr>
          <p:cNvSpPr/>
          <p:nvPr/>
        </p:nvSpPr>
        <p:spPr>
          <a:xfrm>
            <a:off x="4743395" y="991462"/>
            <a:ext cx="5925366"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spc="100">
                <a:solidFill>
                  <a:srgbClr val="B0BCCB"/>
                </a:solidFill>
                <a:latin typeface="Bossa Bold"/>
                <a:ea typeface="Bossa Bold"/>
                <a:cs typeface="Bossa Bold"/>
                <a:sym typeface="Bossa Bold"/>
              </a:defRPr>
            </a:lvl1pPr>
          </a:lstStyle>
          <a:p>
            <a:r>
              <a:rPr lang="pt-BR" sz="5400" spc="-300" dirty="0">
                <a:solidFill>
                  <a:srgbClr val="9904FD"/>
                </a:solidFill>
                <a:latin typeface="Bossa Bold" panose="02000000000000000000" pitchFamily="50" charset="0"/>
                <a:cs typeface="Prompt Bold" panose="00000800000000000000" pitchFamily="2" charset="-34"/>
                <a:sym typeface="Bossa Regular"/>
              </a:rPr>
              <a:t>5 fatores</a:t>
            </a:r>
          </a:p>
        </p:txBody>
      </p:sp>
      <p:pic>
        <p:nvPicPr>
          <p:cNvPr id="151" name="Imagem 150" descr="Ícone&#10;&#10;Descrição gerada automaticamente com confiança baixa">
            <a:extLst>
              <a:ext uri="{FF2B5EF4-FFF2-40B4-BE49-F238E27FC236}">
                <a16:creationId xmlns:a16="http://schemas.microsoft.com/office/drawing/2014/main" id="{D2EFA0A4-C918-42A3-A4BE-FE3D7793B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98" y="6214506"/>
            <a:ext cx="529118" cy="611959"/>
          </a:xfrm>
          <a:prstGeom prst="rect">
            <a:avLst/>
          </a:prstGeom>
        </p:spPr>
      </p:pic>
      <p:sp>
        <p:nvSpPr>
          <p:cNvPr id="134" name="Retângulo 133">
            <a:extLst>
              <a:ext uri="{FF2B5EF4-FFF2-40B4-BE49-F238E27FC236}">
                <a16:creationId xmlns:a16="http://schemas.microsoft.com/office/drawing/2014/main" id="{53AB2EED-89B8-376E-5D5E-E2007155094F}"/>
              </a:ext>
            </a:extLst>
          </p:cNvPr>
          <p:cNvSpPr/>
          <p:nvPr/>
        </p:nvSpPr>
        <p:spPr>
          <a:xfrm>
            <a:off x="10474632" y="0"/>
            <a:ext cx="1081907" cy="6858000"/>
          </a:xfrm>
          <a:prstGeom prst="rect">
            <a:avLst/>
          </a:prstGeom>
          <a:solidFill>
            <a:srgbClr val="990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Agrupar 1">
            <a:extLst>
              <a:ext uri="{FF2B5EF4-FFF2-40B4-BE49-F238E27FC236}">
                <a16:creationId xmlns:a16="http://schemas.microsoft.com/office/drawing/2014/main" id="{3D07D76D-BAAA-0326-4C95-FE683591F666}"/>
              </a:ext>
            </a:extLst>
          </p:cNvPr>
          <p:cNvGrpSpPr/>
          <p:nvPr/>
        </p:nvGrpSpPr>
        <p:grpSpPr>
          <a:xfrm>
            <a:off x="1716002" y="2700237"/>
            <a:ext cx="2643749" cy="3223716"/>
            <a:chOff x="2187975" y="2790829"/>
            <a:chExt cx="2643749" cy="3223716"/>
          </a:xfrm>
        </p:grpSpPr>
        <p:grpSp>
          <p:nvGrpSpPr>
            <p:cNvPr id="3" name="Agrupar 2">
              <a:extLst>
                <a:ext uri="{FF2B5EF4-FFF2-40B4-BE49-F238E27FC236}">
                  <a16:creationId xmlns:a16="http://schemas.microsoft.com/office/drawing/2014/main" id="{C37012EE-DFB7-102C-67E4-1244701E012B}"/>
                </a:ext>
              </a:extLst>
            </p:cNvPr>
            <p:cNvGrpSpPr/>
            <p:nvPr/>
          </p:nvGrpSpPr>
          <p:grpSpPr>
            <a:xfrm>
              <a:off x="2851807" y="2790829"/>
              <a:ext cx="1776889" cy="2406728"/>
              <a:chOff x="6904047" y="4670140"/>
              <a:chExt cx="1488523" cy="2016148"/>
            </a:xfrm>
          </p:grpSpPr>
          <p:grpSp>
            <p:nvGrpSpPr>
              <p:cNvPr id="5" name="Agrupar 4">
                <a:extLst>
                  <a:ext uri="{FF2B5EF4-FFF2-40B4-BE49-F238E27FC236}">
                    <a16:creationId xmlns:a16="http://schemas.microsoft.com/office/drawing/2014/main" id="{BBB4EC43-504E-A061-7E85-63723CC00834}"/>
                  </a:ext>
                </a:extLst>
              </p:cNvPr>
              <p:cNvGrpSpPr/>
              <p:nvPr/>
            </p:nvGrpSpPr>
            <p:grpSpPr>
              <a:xfrm>
                <a:off x="6917409" y="4670140"/>
                <a:ext cx="1475161" cy="2016148"/>
                <a:chOff x="6917409" y="4670140"/>
                <a:chExt cx="1475161" cy="2016148"/>
              </a:xfrm>
            </p:grpSpPr>
            <p:grpSp>
              <p:nvGrpSpPr>
                <p:cNvPr id="12" name="Agrupar 11">
                  <a:extLst>
                    <a:ext uri="{FF2B5EF4-FFF2-40B4-BE49-F238E27FC236}">
                      <a16:creationId xmlns:a16="http://schemas.microsoft.com/office/drawing/2014/main" id="{85C528B1-6EB7-B36A-7328-C0882CAB2011}"/>
                    </a:ext>
                  </a:extLst>
                </p:cNvPr>
                <p:cNvGrpSpPr/>
                <p:nvPr/>
              </p:nvGrpSpPr>
              <p:grpSpPr>
                <a:xfrm>
                  <a:off x="7782906" y="5450020"/>
                  <a:ext cx="609664" cy="208814"/>
                  <a:chOff x="10478079" y="5905955"/>
                  <a:chExt cx="609664" cy="208814"/>
                </a:xfrm>
              </p:grpSpPr>
              <p:sp>
                <p:nvSpPr>
                  <p:cNvPr id="27" name="Retângulo 26">
                    <a:extLst>
                      <a:ext uri="{FF2B5EF4-FFF2-40B4-BE49-F238E27FC236}">
                        <a16:creationId xmlns:a16="http://schemas.microsoft.com/office/drawing/2014/main" id="{FF5966D8-3BBA-8B49-082F-77C587D50C09}"/>
                      </a:ext>
                    </a:extLst>
                  </p:cNvPr>
                  <p:cNvSpPr/>
                  <p:nvPr/>
                </p:nvSpPr>
                <p:spPr>
                  <a:xfrm>
                    <a:off x="10478079" y="5945169"/>
                    <a:ext cx="493393" cy="13768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28" name="Elipse 27">
                    <a:extLst>
                      <a:ext uri="{FF2B5EF4-FFF2-40B4-BE49-F238E27FC236}">
                        <a16:creationId xmlns:a16="http://schemas.microsoft.com/office/drawing/2014/main" id="{C71B811B-EAAB-0131-2D05-2D540E7D1F5F}"/>
                      </a:ext>
                    </a:extLst>
                  </p:cNvPr>
                  <p:cNvSpPr/>
                  <p:nvPr/>
                </p:nvSpPr>
                <p:spPr>
                  <a:xfrm rot="4928350">
                    <a:off x="10864350" y="5891376"/>
                    <a:ext cx="208814" cy="237972"/>
                  </a:xfrm>
                  <a:prstGeom prst="ellipse">
                    <a:avLst/>
                  </a:prstGeom>
                  <a:solidFill>
                    <a:srgbClr val="FADDC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grpSp>
              <p:nvGrpSpPr>
                <p:cNvPr id="13" name="Agrupar 12">
                  <a:extLst>
                    <a:ext uri="{FF2B5EF4-FFF2-40B4-BE49-F238E27FC236}">
                      <a16:creationId xmlns:a16="http://schemas.microsoft.com/office/drawing/2014/main" id="{978F2DF9-46C8-B598-49FB-146567E1A31F}"/>
                    </a:ext>
                  </a:extLst>
                </p:cNvPr>
                <p:cNvGrpSpPr/>
                <p:nvPr/>
              </p:nvGrpSpPr>
              <p:grpSpPr>
                <a:xfrm>
                  <a:off x="6917409" y="4670140"/>
                  <a:ext cx="1085249" cy="2016148"/>
                  <a:chOff x="2015301" y="199873"/>
                  <a:chExt cx="1085249" cy="2016148"/>
                </a:xfrm>
              </p:grpSpPr>
              <p:grpSp>
                <p:nvGrpSpPr>
                  <p:cNvPr id="14" name="Agrupar 13">
                    <a:extLst>
                      <a:ext uri="{FF2B5EF4-FFF2-40B4-BE49-F238E27FC236}">
                        <a16:creationId xmlns:a16="http://schemas.microsoft.com/office/drawing/2014/main" id="{449AEA47-2197-7114-B524-4C2E7B5C65CB}"/>
                      </a:ext>
                    </a:extLst>
                  </p:cNvPr>
                  <p:cNvGrpSpPr/>
                  <p:nvPr/>
                </p:nvGrpSpPr>
                <p:grpSpPr>
                  <a:xfrm>
                    <a:off x="2015301" y="199873"/>
                    <a:ext cx="1085249" cy="2016148"/>
                    <a:chOff x="2015301" y="199873"/>
                    <a:chExt cx="1085249" cy="2016148"/>
                  </a:xfrm>
                </p:grpSpPr>
                <p:sp>
                  <p:nvSpPr>
                    <p:cNvPr id="17" name="Retângulo 16">
                      <a:extLst>
                        <a:ext uri="{FF2B5EF4-FFF2-40B4-BE49-F238E27FC236}">
                          <a16:creationId xmlns:a16="http://schemas.microsoft.com/office/drawing/2014/main" id="{DCA54861-D978-C87C-EF8F-2422614CD7D9}"/>
                        </a:ext>
                      </a:extLst>
                    </p:cNvPr>
                    <p:cNvSpPr/>
                    <p:nvPr/>
                  </p:nvSpPr>
                  <p:spPr>
                    <a:xfrm>
                      <a:off x="2202876" y="199873"/>
                      <a:ext cx="674263" cy="501095"/>
                    </a:xfrm>
                    <a:prstGeom prst="rect">
                      <a:avLst/>
                    </a:prstGeom>
                    <a:solidFill>
                      <a:srgbClr val="FFE19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nvGrpSpPr>
                    <p:cNvPr id="18" name="Agrupar 17">
                      <a:extLst>
                        <a:ext uri="{FF2B5EF4-FFF2-40B4-BE49-F238E27FC236}">
                          <a16:creationId xmlns:a16="http://schemas.microsoft.com/office/drawing/2014/main" id="{7A95C290-AD86-1DFC-6B4F-1A8BE8DA624F}"/>
                        </a:ext>
                      </a:extLst>
                    </p:cNvPr>
                    <p:cNvGrpSpPr/>
                    <p:nvPr/>
                  </p:nvGrpSpPr>
                  <p:grpSpPr>
                    <a:xfrm>
                      <a:off x="2015301" y="230499"/>
                      <a:ext cx="1085249" cy="1985522"/>
                      <a:chOff x="3678357" y="925749"/>
                      <a:chExt cx="1085249" cy="1985522"/>
                    </a:xfrm>
                  </p:grpSpPr>
                  <p:grpSp>
                    <p:nvGrpSpPr>
                      <p:cNvPr id="19" name="Agrupar 18">
                        <a:extLst>
                          <a:ext uri="{FF2B5EF4-FFF2-40B4-BE49-F238E27FC236}">
                            <a16:creationId xmlns:a16="http://schemas.microsoft.com/office/drawing/2014/main" id="{CBFF2929-D620-B803-7A3A-C40D7F681904}"/>
                          </a:ext>
                        </a:extLst>
                      </p:cNvPr>
                      <p:cNvGrpSpPr/>
                      <p:nvPr/>
                    </p:nvGrpSpPr>
                    <p:grpSpPr>
                      <a:xfrm>
                        <a:off x="3678357" y="1424316"/>
                        <a:ext cx="1085249" cy="1486955"/>
                        <a:chOff x="1231231" y="2966691"/>
                        <a:chExt cx="1274400" cy="1746121"/>
                      </a:xfrm>
                    </p:grpSpPr>
                    <p:sp>
                      <p:nvSpPr>
                        <p:cNvPr id="23" name="Elipse 22">
                          <a:extLst>
                            <a:ext uri="{FF2B5EF4-FFF2-40B4-BE49-F238E27FC236}">
                              <a16:creationId xmlns:a16="http://schemas.microsoft.com/office/drawing/2014/main" id="{2AE54DD5-6A2A-9655-5835-67423505BAE1}"/>
                            </a:ext>
                          </a:extLst>
                        </p:cNvPr>
                        <p:cNvSpPr/>
                        <p:nvPr/>
                      </p:nvSpPr>
                      <p:spPr>
                        <a:xfrm>
                          <a:off x="1231232" y="3041492"/>
                          <a:ext cx="1263276" cy="146304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24" name="Elipse 23">
                          <a:extLst>
                            <a:ext uri="{FF2B5EF4-FFF2-40B4-BE49-F238E27FC236}">
                              <a16:creationId xmlns:a16="http://schemas.microsoft.com/office/drawing/2014/main" id="{C0494A86-EF39-3868-2CA2-332C05105E83}"/>
                            </a:ext>
                          </a:extLst>
                        </p:cNvPr>
                        <p:cNvSpPr/>
                        <p:nvPr/>
                      </p:nvSpPr>
                      <p:spPr>
                        <a:xfrm rot="19903634">
                          <a:off x="1443356" y="4458811"/>
                          <a:ext cx="335280" cy="254000"/>
                        </a:xfrm>
                        <a:prstGeom prst="ellipse">
                          <a:avLst/>
                        </a:prstGeom>
                        <a:solidFill>
                          <a:srgbClr val="FF8BA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25" name="Elipse 24">
                          <a:extLst>
                            <a:ext uri="{FF2B5EF4-FFF2-40B4-BE49-F238E27FC236}">
                              <a16:creationId xmlns:a16="http://schemas.microsoft.com/office/drawing/2014/main" id="{F06CA456-BBC3-C37F-B994-C8FA0BD03E9B}"/>
                            </a:ext>
                          </a:extLst>
                        </p:cNvPr>
                        <p:cNvSpPr/>
                        <p:nvPr/>
                      </p:nvSpPr>
                      <p:spPr>
                        <a:xfrm rot="1696366" flipH="1">
                          <a:off x="1989011" y="4458812"/>
                          <a:ext cx="335280" cy="254000"/>
                        </a:xfrm>
                        <a:prstGeom prst="ellipse">
                          <a:avLst/>
                        </a:prstGeom>
                        <a:solidFill>
                          <a:srgbClr val="FF8BA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26" name="Corda 25">
                          <a:extLst>
                            <a:ext uri="{FF2B5EF4-FFF2-40B4-BE49-F238E27FC236}">
                              <a16:creationId xmlns:a16="http://schemas.microsoft.com/office/drawing/2014/main" id="{E4660F60-C68A-F9F4-FA23-A5485816EFCB}"/>
                            </a:ext>
                          </a:extLst>
                        </p:cNvPr>
                        <p:cNvSpPr/>
                        <p:nvPr/>
                      </p:nvSpPr>
                      <p:spPr>
                        <a:xfrm rot="16200000">
                          <a:off x="1094431" y="3103491"/>
                          <a:ext cx="1548000" cy="1274400"/>
                        </a:xfrm>
                        <a:prstGeom prst="chord">
                          <a:avLst>
                            <a:gd name="adj1" fmla="val 5617019"/>
                            <a:gd name="adj2" fmla="val 16199979"/>
                          </a:avLst>
                        </a:prstGeom>
                        <a:solidFill>
                          <a:srgbClr val="FF8BAE"/>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sp>
                    <p:nvSpPr>
                      <p:cNvPr id="20" name="Elipse 19">
                        <a:extLst>
                          <a:ext uri="{FF2B5EF4-FFF2-40B4-BE49-F238E27FC236}">
                            <a16:creationId xmlns:a16="http://schemas.microsoft.com/office/drawing/2014/main" id="{9163325B-9E79-8426-30B9-4FF0B59142E0}"/>
                          </a:ext>
                        </a:extLst>
                      </p:cNvPr>
                      <p:cNvSpPr/>
                      <p:nvPr/>
                    </p:nvSpPr>
                    <p:spPr>
                      <a:xfrm>
                        <a:off x="3835267" y="925749"/>
                        <a:ext cx="736269" cy="740939"/>
                      </a:xfrm>
                      <a:custGeom>
                        <a:avLst/>
                        <a:gdLst>
                          <a:gd name="connsiteX0" fmla="*/ 0 w 736269"/>
                          <a:gd name="connsiteY0" fmla="*/ 370470 h 740939"/>
                          <a:gd name="connsiteX1" fmla="*/ 368135 w 736269"/>
                          <a:gd name="connsiteY1" fmla="*/ 0 h 740939"/>
                          <a:gd name="connsiteX2" fmla="*/ 736270 w 736269"/>
                          <a:gd name="connsiteY2" fmla="*/ 370470 h 740939"/>
                          <a:gd name="connsiteX3" fmla="*/ 368135 w 736269"/>
                          <a:gd name="connsiteY3" fmla="*/ 740940 h 740939"/>
                          <a:gd name="connsiteX4" fmla="*/ 0 w 736269"/>
                          <a:gd name="connsiteY4" fmla="*/ 370470 h 740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69" h="740939" fill="none" extrusionOk="0">
                            <a:moveTo>
                              <a:pt x="0" y="370470"/>
                            </a:moveTo>
                            <a:cubicBezTo>
                              <a:pt x="15666" y="150975"/>
                              <a:pt x="205051" y="2655"/>
                              <a:pt x="368135" y="0"/>
                            </a:cubicBezTo>
                            <a:cubicBezTo>
                              <a:pt x="589454" y="30774"/>
                              <a:pt x="726869" y="165663"/>
                              <a:pt x="736270" y="370470"/>
                            </a:cubicBezTo>
                            <a:cubicBezTo>
                              <a:pt x="756594" y="578022"/>
                              <a:pt x="551293" y="731741"/>
                              <a:pt x="368135" y="740940"/>
                            </a:cubicBezTo>
                            <a:cubicBezTo>
                              <a:pt x="161482" y="741936"/>
                              <a:pt x="6028" y="566903"/>
                              <a:pt x="0" y="370470"/>
                            </a:cubicBezTo>
                            <a:close/>
                          </a:path>
                          <a:path w="736269" h="740939" stroke="0" extrusionOk="0">
                            <a:moveTo>
                              <a:pt x="0" y="370470"/>
                            </a:moveTo>
                            <a:cubicBezTo>
                              <a:pt x="-15511" y="193079"/>
                              <a:pt x="159056" y="-2380"/>
                              <a:pt x="368135" y="0"/>
                            </a:cubicBezTo>
                            <a:cubicBezTo>
                              <a:pt x="575259" y="-562"/>
                              <a:pt x="718724" y="197822"/>
                              <a:pt x="736270" y="370470"/>
                            </a:cubicBezTo>
                            <a:cubicBezTo>
                              <a:pt x="719689" y="580617"/>
                              <a:pt x="568267" y="744704"/>
                              <a:pt x="368135" y="740940"/>
                            </a:cubicBezTo>
                            <a:cubicBezTo>
                              <a:pt x="189412" y="725025"/>
                              <a:pt x="-32948" y="582633"/>
                              <a:pt x="0" y="370470"/>
                            </a:cubicBezTo>
                            <a:close/>
                          </a:path>
                        </a:pathLst>
                      </a:custGeom>
                      <a:solidFill>
                        <a:srgbClr val="FADDCA"/>
                      </a:solidFill>
                      <a:ln w="12700">
                        <a:solidFill>
                          <a:schemeClr val="tx1"/>
                        </a:solidFill>
                        <a:extLst>
                          <a:ext uri="{C807C97D-BFC1-408E-A445-0C87EB9F89A2}">
                            <ask:lineSketchStyleProps xmlns:ask="http://schemas.microsoft.com/office/drawing/2018/sketchyshapes" sd="981765707">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21" name="Elipse 20">
                        <a:extLst>
                          <a:ext uri="{FF2B5EF4-FFF2-40B4-BE49-F238E27FC236}">
                            <a16:creationId xmlns:a16="http://schemas.microsoft.com/office/drawing/2014/main" id="{AE7B927B-17DA-F7CA-C807-494FA0F00CC5}"/>
                          </a:ext>
                        </a:extLst>
                      </p:cNvPr>
                      <p:cNvSpPr/>
                      <p:nvPr/>
                    </p:nvSpPr>
                    <p:spPr>
                      <a:xfrm>
                        <a:off x="4114625" y="1182935"/>
                        <a:ext cx="51625" cy="53973"/>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22" name="Elipse 21">
                        <a:extLst>
                          <a:ext uri="{FF2B5EF4-FFF2-40B4-BE49-F238E27FC236}">
                            <a16:creationId xmlns:a16="http://schemas.microsoft.com/office/drawing/2014/main" id="{325617BA-C5D3-1B89-B9F6-AA7BCAF4A038}"/>
                          </a:ext>
                        </a:extLst>
                      </p:cNvPr>
                      <p:cNvSpPr/>
                      <p:nvPr/>
                    </p:nvSpPr>
                    <p:spPr>
                      <a:xfrm>
                        <a:off x="4253754" y="1179178"/>
                        <a:ext cx="42665" cy="5937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grpSp>
              <p:sp>
                <p:nvSpPr>
                  <p:cNvPr id="15" name="Triângulo isósceles 14">
                    <a:extLst>
                      <a:ext uri="{FF2B5EF4-FFF2-40B4-BE49-F238E27FC236}">
                        <a16:creationId xmlns:a16="http://schemas.microsoft.com/office/drawing/2014/main" id="{25F08C69-C635-4E84-F6FF-A1DEC0FF6A84}"/>
                      </a:ext>
                    </a:extLst>
                  </p:cNvPr>
                  <p:cNvSpPr/>
                  <p:nvPr/>
                </p:nvSpPr>
                <p:spPr>
                  <a:xfrm rot="5400000">
                    <a:off x="2408230" y="968109"/>
                    <a:ext cx="156143" cy="126726"/>
                  </a:xfrm>
                  <a:prstGeom prst="triangle">
                    <a:avLst/>
                  </a:prstGeom>
                  <a:solidFill>
                    <a:srgbClr val="FF8BAE"/>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16" name="Triângulo isósceles 15">
                    <a:extLst>
                      <a:ext uri="{FF2B5EF4-FFF2-40B4-BE49-F238E27FC236}">
                        <a16:creationId xmlns:a16="http://schemas.microsoft.com/office/drawing/2014/main" id="{67A525CE-103E-20A6-0036-066945105AA7}"/>
                      </a:ext>
                    </a:extLst>
                  </p:cNvPr>
                  <p:cNvSpPr/>
                  <p:nvPr/>
                </p:nvSpPr>
                <p:spPr>
                  <a:xfrm rot="16200000" flipH="1">
                    <a:off x="2549665" y="968110"/>
                    <a:ext cx="156143" cy="126726"/>
                  </a:xfrm>
                  <a:prstGeom prst="triangle">
                    <a:avLst/>
                  </a:prstGeom>
                  <a:solidFill>
                    <a:srgbClr val="FF8BAE"/>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grpSp>
          <p:cxnSp>
            <p:nvCxnSpPr>
              <p:cNvPr id="10" name="Conector reto 9">
                <a:extLst>
                  <a:ext uri="{FF2B5EF4-FFF2-40B4-BE49-F238E27FC236}">
                    <a16:creationId xmlns:a16="http://schemas.microsoft.com/office/drawing/2014/main" id="{7FC20D91-71BA-15AE-1A2D-F21699B3DB29}"/>
                  </a:ext>
                </a:extLst>
              </p:cNvPr>
              <p:cNvCxnSpPr>
                <a:cxnSpLocks/>
              </p:cNvCxnSpPr>
              <p:nvPr/>
            </p:nvCxnSpPr>
            <p:spPr>
              <a:xfrm flipH="1">
                <a:off x="7037418" y="5596987"/>
                <a:ext cx="137724" cy="3107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lipse 10">
                <a:extLst>
                  <a:ext uri="{FF2B5EF4-FFF2-40B4-BE49-F238E27FC236}">
                    <a16:creationId xmlns:a16="http://schemas.microsoft.com/office/drawing/2014/main" id="{5374B305-F8DB-B9A0-624D-B324AB6C0F01}"/>
                  </a:ext>
                </a:extLst>
              </p:cNvPr>
              <p:cNvSpPr/>
              <p:nvPr/>
            </p:nvSpPr>
            <p:spPr>
              <a:xfrm rot="710231" flipH="1">
                <a:off x="6904047" y="5855652"/>
                <a:ext cx="172574" cy="216338"/>
              </a:xfrm>
              <a:prstGeom prst="ellipse">
                <a:avLst/>
              </a:prstGeom>
              <a:solidFill>
                <a:srgbClr val="FADDC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sp>
          <p:nvSpPr>
            <p:cNvPr id="4" name="CaixaDeTexto 3">
              <a:extLst>
                <a:ext uri="{FF2B5EF4-FFF2-40B4-BE49-F238E27FC236}">
                  <a16:creationId xmlns:a16="http://schemas.microsoft.com/office/drawing/2014/main" id="{E8B6F9D9-402F-D462-DEFC-3CF1CD29E05C}"/>
                </a:ext>
              </a:extLst>
            </p:cNvPr>
            <p:cNvSpPr txBox="1"/>
            <p:nvPr/>
          </p:nvSpPr>
          <p:spPr>
            <a:xfrm>
              <a:off x="2187975" y="5275881"/>
              <a:ext cx="2643749" cy="738664"/>
            </a:xfrm>
            <a:prstGeom prst="rect">
              <a:avLst/>
            </a:prstGeom>
            <a:noFill/>
            <a:ln w="12700">
              <a:noFill/>
            </a:ln>
          </p:spPr>
          <p:txBody>
            <a:bodyPr wrap="square">
              <a:spAutoFit/>
            </a:bodyPr>
            <a:lstStyle/>
            <a:p>
              <a:pPr algn="ctr"/>
              <a:r>
                <a:rPr lang="pt-BR" sz="1400" dirty="0">
                  <a:latin typeface="Prompt Light" panose="00000400000000000000" pitchFamily="2" charset="-34"/>
                  <a:ea typeface="Cooper Hewitt Book" pitchFamily="2" charset="0"/>
                  <a:cs typeface="Prompt Light" panose="00000400000000000000" pitchFamily="2" charset="-34"/>
                </a:rPr>
                <a:t>Pessoas que </a:t>
              </a:r>
              <a:r>
                <a:rPr lang="pt-BR" sz="1400" dirty="0">
                  <a:latin typeface="Prompt Light" panose="00000400000000000000" pitchFamily="2" charset="-34"/>
                  <a:ea typeface="Cooper Hewitt Bold" pitchFamily="2" charset="0"/>
                  <a:cs typeface="Prompt Light" panose="00000400000000000000" pitchFamily="2" charset="-34"/>
                </a:rPr>
                <a:t>não </a:t>
              </a:r>
              <a:br>
                <a:rPr lang="pt-BR" sz="1400" dirty="0">
                  <a:latin typeface="Prompt Light" panose="00000400000000000000" pitchFamily="2" charset="-34"/>
                  <a:ea typeface="Cooper Hewitt Bold" pitchFamily="2" charset="0"/>
                  <a:cs typeface="Prompt Light" panose="00000400000000000000" pitchFamily="2" charset="-34"/>
                </a:rPr>
              </a:br>
              <a:r>
                <a:rPr lang="pt-BR" sz="1400" dirty="0">
                  <a:latin typeface="Prompt Light" panose="00000400000000000000" pitchFamily="2" charset="-34"/>
                  <a:ea typeface="Cooper Hewitt Bold" pitchFamily="2" charset="0"/>
                  <a:cs typeface="Prompt Light" panose="00000400000000000000" pitchFamily="2" charset="-34"/>
                </a:rPr>
                <a:t>querem entender</a:t>
              </a:r>
            </a:p>
            <a:p>
              <a:pPr algn="ctr"/>
              <a:r>
                <a:rPr lang="pt-BR" sz="1400" dirty="0">
                  <a:latin typeface="Prompt Light" panose="00000400000000000000" pitchFamily="2" charset="-34"/>
                  <a:ea typeface="Cooper Hewitt Bold" pitchFamily="2" charset="0"/>
                  <a:cs typeface="Prompt Light" panose="00000400000000000000" pitchFamily="2" charset="-34"/>
                </a:rPr>
                <a:t> </a:t>
              </a:r>
              <a:r>
                <a:rPr lang="pt-BR" sz="1400" dirty="0">
                  <a:latin typeface="Prompt Light" panose="00000400000000000000" pitchFamily="2" charset="-34"/>
                  <a:ea typeface="Cooper Hewitt Book" pitchFamily="2" charset="0"/>
                  <a:cs typeface="Prompt Light" panose="00000400000000000000" pitchFamily="2" charset="-34"/>
                </a:rPr>
                <a:t>o problema</a:t>
              </a:r>
            </a:p>
          </p:txBody>
        </p:sp>
      </p:grpSp>
      <p:grpSp>
        <p:nvGrpSpPr>
          <p:cNvPr id="29" name="Agrupar 28">
            <a:extLst>
              <a:ext uri="{FF2B5EF4-FFF2-40B4-BE49-F238E27FC236}">
                <a16:creationId xmlns:a16="http://schemas.microsoft.com/office/drawing/2014/main" id="{B2646CCA-936E-E559-5DA2-7FB8779BC66B}"/>
              </a:ext>
            </a:extLst>
          </p:cNvPr>
          <p:cNvGrpSpPr/>
          <p:nvPr/>
        </p:nvGrpSpPr>
        <p:grpSpPr>
          <a:xfrm>
            <a:off x="309753" y="2639812"/>
            <a:ext cx="1672681" cy="3583363"/>
            <a:chOff x="368413" y="2728336"/>
            <a:chExt cx="1672681" cy="3583363"/>
          </a:xfrm>
        </p:grpSpPr>
        <p:sp>
          <p:nvSpPr>
            <p:cNvPr id="30" name="CaixaDeTexto 29">
              <a:extLst>
                <a:ext uri="{FF2B5EF4-FFF2-40B4-BE49-F238E27FC236}">
                  <a16:creationId xmlns:a16="http://schemas.microsoft.com/office/drawing/2014/main" id="{6BED23BF-DA2A-D283-67DC-3C98B3E710BF}"/>
                </a:ext>
              </a:extLst>
            </p:cNvPr>
            <p:cNvSpPr txBox="1"/>
            <p:nvPr/>
          </p:nvSpPr>
          <p:spPr>
            <a:xfrm>
              <a:off x="368413" y="5275881"/>
              <a:ext cx="1672681" cy="738664"/>
            </a:xfrm>
            <a:prstGeom prst="rect">
              <a:avLst/>
            </a:prstGeom>
            <a:noFill/>
            <a:ln w="12700">
              <a:noFill/>
            </a:ln>
          </p:spPr>
          <p:txBody>
            <a:bodyPr wrap="square">
              <a:spAutoFit/>
            </a:bodyPr>
            <a:lstStyle/>
            <a:p>
              <a:pPr algn="ctr"/>
              <a:r>
                <a:rPr lang="pt-BR" sz="1400" dirty="0">
                  <a:latin typeface="Prompt Light" panose="00000400000000000000" pitchFamily="2" charset="-34"/>
                  <a:ea typeface="Cooper Hewitt Book" pitchFamily="2" charset="0"/>
                  <a:cs typeface="Prompt Light" panose="00000400000000000000" pitchFamily="2" charset="-34"/>
                </a:rPr>
                <a:t>Pessoas que</a:t>
              </a:r>
              <a:br>
                <a:rPr lang="pt-BR" sz="1400" dirty="0">
                  <a:latin typeface="Prompt Light" panose="00000400000000000000" pitchFamily="2" charset="-34"/>
                  <a:ea typeface="Cooper Hewitt Book" pitchFamily="2" charset="0"/>
                  <a:cs typeface="Prompt Light" panose="00000400000000000000" pitchFamily="2" charset="-34"/>
                </a:rPr>
              </a:br>
              <a:r>
                <a:rPr lang="pt-BR" sz="1400" dirty="0">
                  <a:latin typeface="Prompt Light" panose="00000400000000000000" pitchFamily="2" charset="-34"/>
                  <a:ea typeface="Cooper Hewitt Bold" pitchFamily="2" charset="0"/>
                  <a:cs typeface="Prompt Light" panose="00000400000000000000" pitchFamily="2" charset="-34"/>
                </a:rPr>
                <a:t>não entendem </a:t>
              </a:r>
              <a:r>
                <a:rPr lang="pt-BR" sz="1400" dirty="0">
                  <a:latin typeface="Prompt Light" panose="00000400000000000000" pitchFamily="2" charset="-34"/>
                  <a:ea typeface="Cooper Hewitt Book" pitchFamily="2" charset="0"/>
                  <a:cs typeface="Prompt Light" panose="00000400000000000000" pitchFamily="2" charset="-34"/>
                </a:rPr>
                <a:t>o problema</a:t>
              </a:r>
            </a:p>
          </p:txBody>
        </p:sp>
        <p:grpSp>
          <p:nvGrpSpPr>
            <p:cNvPr id="31" name="Agrupar 30">
              <a:extLst>
                <a:ext uri="{FF2B5EF4-FFF2-40B4-BE49-F238E27FC236}">
                  <a16:creationId xmlns:a16="http://schemas.microsoft.com/office/drawing/2014/main" id="{61239485-2ADE-AC95-DA92-F361C4E1F535}"/>
                </a:ext>
              </a:extLst>
            </p:cNvPr>
            <p:cNvGrpSpPr/>
            <p:nvPr/>
          </p:nvGrpSpPr>
          <p:grpSpPr>
            <a:xfrm>
              <a:off x="454829" y="2728336"/>
              <a:ext cx="1499852" cy="3583363"/>
              <a:chOff x="10763749" y="301327"/>
              <a:chExt cx="1208836" cy="2888084"/>
            </a:xfrm>
          </p:grpSpPr>
          <p:grpSp>
            <p:nvGrpSpPr>
              <p:cNvPr id="32" name="Agrupar 31">
                <a:extLst>
                  <a:ext uri="{FF2B5EF4-FFF2-40B4-BE49-F238E27FC236}">
                    <a16:creationId xmlns:a16="http://schemas.microsoft.com/office/drawing/2014/main" id="{853466C9-94EF-064D-CF2C-F9AFA29E0F9A}"/>
                  </a:ext>
                </a:extLst>
              </p:cNvPr>
              <p:cNvGrpSpPr/>
              <p:nvPr/>
            </p:nvGrpSpPr>
            <p:grpSpPr>
              <a:xfrm>
                <a:off x="10763749" y="301327"/>
                <a:ext cx="1208836" cy="2888084"/>
                <a:chOff x="3141378" y="3722265"/>
                <a:chExt cx="1208836" cy="2888084"/>
              </a:xfrm>
            </p:grpSpPr>
            <p:sp>
              <p:nvSpPr>
                <p:cNvPr id="35" name="Corda 34">
                  <a:extLst>
                    <a:ext uri="{FF2B5EF4-FFF2-40B4-BE49-F238E27FC236}">
                      <a16:creationId xmlns:a16="http://schemas.microsoft.com/office/drawing/2014/main" id="{F4C3334A-5A0B-84FC-2AEB-4233FAABCE52}"/>
                    </a:ext>
                  </a:extLst>
                </p:cNvPr>
                <p:cNvSpPr/>
                <p:nvPr/>
              </p:nvSpPr>
              <p:spPr>
                <a:xfrm rot="5400000">
                  <a:off x="2631806" y="4891942"/>
                  <a:ext cx="2227979" cy="1208836"/>
                </a:xfrm>
                <a:prstGeom prst="chord">
                  <a:avLst>
                    <a:gd name="adj1" fmla="val 5617019"/>
                    <a:gd name="adj2" fmla="val 16199979"/>
                  </a:avLst>
                </a:prstGeom>
                <a:solidFill>
                  <a:srgbClr val="DDA6FE"/>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nvGrpSpPr>
                <p:cNvPr id="36" name="Agrupar 35">
                  <a:extLst>
                    <a:ext uri="{FF2B5EF4-FFF2-40B4-BE49-F238E27FC236}">
                      <a16:creationId xmlns:a16="http://schemas.microsoft.com/office/drawing/2014/main" id="{0C7E272D-D925-152F-B064-CBA5B5ABBA0B}"/>
                    </a:ext>
                  </a:extLst>
                </p:cNvPr>
                <p:cNvGrpSpPr/>
                <p:nvPr/>
              </p:nvGrpSpPr>
              <p:grpSpPr>
                <a:xfrm>
                  <a:off x="3321318" y="3722265"/>
                  <a:ext cx="835694" cy="1964471"/>
                  <a:chOff x="6813174" y="4204941"/>
                  <a:chExt cx="784550" cy="1964471"/>
                </a:xfrm>
              </p:grpSpPr>
              <p:grpSp>
                <p:nvGrpSpPr>
                  <p:cNvPr id="42" name="Agrupar 41">
                    <a:extLst>
                      <a:ext uri="{FF2B5EF4-FFF2-40B4-BE49-F238E27FC236}">
                        <a16:creationId xmlns:a16="http://schemas.microsoft.com/office/drawing/2014/main" id="{2E77087E-AE9F-290F-B677-01EEFD4A0D96}"/>
                      </a:ext>
                    </a:extLst>
                  </p:cNvPr>
                  <p:cNvGrpSpPr/>
                  <p:nvPr/>
                </p:nvGrpSpPr>
                <p:grpSpPr>
                  <a:xfrm>
                    <a:off x="6813174" y="4230527"/>
                    <a:ext cx="784550" cy="1938885"/>
                    <a:chOff x="6813174" y="4230527"/>
                    <a:chExt cx="784550" cy="1938885"/>
                  </a:xfrm>
                </p:grpSpPr>
                <p:sp>
                  <p:nvSpPr>
                    <p:cNvPr id="44" name="Elipse 43">
                      <a:extLst>
                        <a:ext uri="{FF2B5EF4-FFF2-40B4-BE49-F238E27FC236}">
                          <a16:creationId xmlns:a16="http://schemas.microsoft.com/office/drawing/2014/main" id="{F255AC22-118D-BB2B-A742-673906F6B37E}"/>
                        </a:ext>
                      </a:extLst>
                    </p:cNvPr>
                    <p:cNvSpPr/>
                    <p:nvPr/>
                  </p:nvSpPr>
                  <p:spPr>
                    <a:xfrm rot="19903634">
                      <a:off x="6951168" y="5982995"/>
                      <a:ext cx="224318" cy="186417"/>
                    </a:xfrm>
                    <a:prstGeom prst="ellipse">
                      <a:avLst/>
                    </a:prstGeom>
                    <a:solidFill>
                      <a:srgbClr val="FFE19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45" name="Elipse 44">
                      <a:extLst>
                        <a:ext uri="{FF2B5EF4-FFF2-40B4-BE49-F238E27FC236}">
                          <a16:creationId xmlns:a16="http://schemas.microsoft.com/office/drawing/2014/main" id="{1AF0D02F-30AA-7C5D-AA66-BCAFDF02A929}"/>
                        </a:ext>
                      </a:extLst>
                    </p:cNvPr>
                    <p:cNvSpPr/>
                    <p:nvPr/>
                  </p:nvSpPr>
                  <p:spPr>
                    <a:xfrm rot="1696366" flipH="1">
                      <a:off x="7316238" y="5982995"/>
                      <a:ext cx="224318" cy="186417"/>
                    </a:xfrm>
                    <a:prstGeom prst="ellipse">
                      <a:avLst/>
                    </a:prstGeom>
                    <a:solidFill>
                      <a:srgbClr val="FFE19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46" name="Elipse 45">
                      <a:extLst>
                        <a:ext uri="{FF2B5EF4-FFF2-40B4-BE49-F238E27FC236}">
                          <a16:creationId xmlns:a16="http://schemas.microsoft.com/office/drawing/2014/main" id="{516BBB39-3EC4-5CCC-63E9-9E6135967226}"/>
                        </a:ext>
                      </a:extLst>
                    </p:cNvPr>
                    <p:cNvSpPr/>
                    <p:nvPr/>
                  </p:nvSpPr>
                  <p:spPr>
                    <a:xfrm>
                      <a:off x="7098930" y="4482637"/>
                      <a:ext cx="51625" cy="53973"/>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47" name="Elipse 46">
                      <a:extLst>
                        <a:ext uri="{FF2B5EF4-FFF2-40B4-BE49-F238E27FC236}">
                          <a16:creationId xmlns:a16="http://schemas.microsoft.com/office/drawing/2014/main" id="{1D61D498-F967-5F42-B323-D51400716CD7}"/>
                        </a:ext>
                      </a:extLst>
                    </p:cNvPr>
                    <p:cNvSpPr/>
                    <p:nvPr/>
                  </p:nvSpPr>
                  <p:spPr>
                    <a:xfrm>
                      <a:off x="7255188" y="4479681"/>
                      <a:ext cx="42665" cy="5937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nvGrpSpPr>
                    <p:cNvPr id="60" name="Agrupar 59">
                      <a:extLst>
                        <a:ext uri="{FF2B5EF4-FFF2-40B4-BE49-F238E27FC236}">
                          <a16:creationId xmlns:a16="http://schemas.microsoft.com/office/drawing/2014/main" id="{5A574315-6B3A-9E06-E946-9AEBE4581EEE}"/>
                        </a:ext>
                      </a:extLst>
                    </p:cNvPr>
                    <p:cNvGrpSpPr/>
                    <p:nvPr/>
                  </p:nvGrpSpPr>
                  <p:grpSpPr>
                    <a:xfrm>
                      <a:off x="6813174" y="4230527"/>
                      <a:ext cx="784550" cy="802738"/>
                      <a:chOff x="8612019" y="4541872"/>
                      <a:chExt cx="648388" cy="663420"/>
                    </a:xfrm>
                    <a:solidFill>
                      <a:schemeClr val="accent2">
                        <a:lumMod val="75000"/>
                      </a:schemeClr>
                    </a:solidFill>
                  </p:grpSpPr>
                  <p:sp>
                    <p:nvSpPr>
                      <p:cNvPr id="100" name="Lágrima 99">
                        <a:extLst>
                          <a:ext uri="{FF2B5EF4-FFF2-40B4-BE49-F238E27FC236}">
                            <a16:creationId xmlns:a16="http://schemas.microsoft.com/office/drawing/2014/main" id="{C995D83A-77D0-4B94-269D-32A5BF5405F8}"/>
                          </a:ext>
                        </a:extLst>
                      </p:cNvPr>
                      <p:cNvSpPr/>
                      <p:nvPr/>
                    </p:nvSpPr>
                    <p:spPr>
                      <a:xfrm rot="11072264">
                        <a:off x="8612019" y="4542168"/>
                        <a:ext cx="539421" cy="663124"/>
                      </a:xfrm>
                      <a:prstGeom prst="teardrop">
                        <a:avLst>
                          <a:gd name="adj" fmla="val 114666"/>
                        </a:avLst>
                      </a:prstGeom>
                      <a:solidFill>
                        <a:srgbClr val="793D07"/>
                      </a:solidFill>
                      <a:ln w="12700">
                        <a:solidFill>
                          <a:srgbClr val="793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40" name="Lágrima 139">
                        <a:extLst>
                          <a:ext uri="{FF2B5EF4-FFF2-40B4-BE49-F238E27FC236}">
                            <a16:creationId xmlns:a16="http://schemas.microsoft.com/office/drawing/2014/main" id="{7156AFB1-6AC6-C309-AC91-AF6FBF2E337F}"/>
                          </a:ext>
                        </a:extLst>
                      </p:cNvPr>
                      <p:cNvSpPr/>
                      <p:nvPr/>
                    </p:nvSpPr>
                    <p:spPr>
                      <a:xfrm rot="10527736" flipH="1">
                        <a:off x="8720986" y="4541872"/>
                        <a:ext cx="539421" cy="663124"/>
                      </a:xfrm>
                      <a:prstGeom prst="teardrop">
                        <a:avLst>
                          <a:gd name="adj" fmla="val 114666"/>
                        </a:avLst>
                      </a:prstGeom>
                      <a:solidFill>
                        <a:srgbClr val="793D07"/>
                      </a:solidFill>
                      <a:ln w="12700">
                        <a:solidFill>
                          <a:srgbClr val="793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sp>
                  <p:nvSpPr>
                    <p:cNvPr id="73" name="Elipse 72">
                      <a:extLst>
                        <a:ext uri="{FF2B5EF4-FFF2-40B4-BE49-F238E27FC236}">
                          <a16:creationId xmlns:a16="http://schemas.microsoft.com/office/drawing/2014/main" id="{61339625-5400-946B-E7B5-B917C424562B}"/>
                        </a:ext>
                      </a:extLst>
                    </p:cNvPr>
                    <p:cNvSpPr/>
                    <p:nvPr/>
                  </p:nvSpPr>
                  <p:spPr>
                    <a:xfrm>
                      <a:off x="6838121" y="4326323"/>
                      <a:ext cx="736269" cy="740939"/>
                    </a:xfrm>
                    <a:custGeom>
                      <a:avLst/>
                      <a:gdLst>
                        <a:gd name="connsiteX0" fmla="*/ 0 w 736269"/>
                        <a:gd name="connsiteY0" fmla="*/ 370470 h 740939"/>
                        <a:gd name="connsiteX1" fmla="*/ 368135 w 736269"/>
                        <a:gd name="connsiteY1" fmla="*/ 0 h 740939"/>
                        <a:gd name="connsiteX2" fmla="*/ 736270 w 736269"/>
                        <a:gd name="connsiteY2" fmla="*/ 370470 h 740939"/>
                        <a:gd name="connsiteX3" fmla="*/ 368135 w 736269"/>
                        <a:gd name="connsiteY3" fmla="*/ 740940 h 740939"/>
                        <a:gd name="connsiteX4" fmla="*/ 0 w 736269"/>
                        <a:gd name="connsiteY4" fmla="*/ 370470 h 740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69" h="740939" fill="none" extrusionOk="0">
                          <a:moveTo>
                            <a:pt x="0" y="370470"/>
                          </a:moveTo>
                          <a:cubicBezTo>
                            <a:pt x="15666" y="150975"/>
                            <a:pt x="205051" y="2655"/>
                            <a:pt x="368135" y="0"/>
                          </a:cubicBezTo>
                          <a:cubicBezTo>
                            <a:pt x="589454" y="30774"/>
                            <a:pt x="726869" y="165663"/>
                            <a:pt x="736270" y="370470"/>
                          </a:cubicBezTo>
                          <a:cubicBezTo>
                            <a:pt x="756594" y="578022"/>
                            <a:pt x="551293" y="731741"/>
                            <a:pt x="368135" y="740940"/>
                          </a:cubicBezTo>
                          <a:cubicBezTo>
                            <a:pt x="161482" y="741936"/>
                            <a:pt x="6028" y="566903"/>
                            <a:pt x="0" y="370470"/>
                          </a:cubicBezTo>
                          <a:close/>
                        </a:path>
                        <a:path w="736269" h="740939" stroke="0" extrusionOk="0">
                          <a:moveTo>
                            <a:pt x="0" y="370470"/>
                          </a:moveTo>
                          <a:cubicBezTo>
                            <a:pt x="-15511" y="193079"/>
                            <a:pt x="159056" y="-2380"/>
                            <a:pt x="368135" y="0"/>
                          </a:cubicBezTo>
                          <a:cubicBezTo>
                            <a:pt x="575259" y="-562"/>
                            <a:pt x="718724" y="197822"/>
                            <a:pt x="736270" y="370470"/>
                          </a:cubicBezTo>
                          <a:cubicBezTo>
                            <a:pt x="719689" y="580617"/>
                            <a:pt x="568267" y="744704"/>
                            <a:pt x="368135" y="740940"/>
                          </a:cubicBezTo>
                          <a:cubicBezTo>
                            <a:pt x="189412" y="725025"/>
                            <a:pt x="-32948" y="582633"/>
                            <a:pt x="0" y="370470"/>
                          </a:cubicBezTo>
                          <a:close/>
                        </a:path>
                      </a:pathLst>
                    </a:custGeom>
                    <a:solidFill>
                      <a:srgbClr val="FADDCA"/>
                    </a:solidFill>
                    <a:ln w="12700">
                      <a:solidFill>
                        <a:schemeClr val="tx1"/>
                      </a:solidFill>
                      <a:extLst>
                        <a:ext uri="{C807C97D-BFC1-408E-A445-0C87EB9F89A2}">
                          <ask:lineSketchStyleProps xmlns:ask="http://schemas.microsoft.com/office/drawing/2018/sketchyshapes" sd="981765707">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sp>
                <p:nvSpPr>
                  <p:cNvPr id="43" name="Corda 42">
                    <a:extLst>
                      <a:ext uri="{FF2B5EF4-FFF2-40B4-BE49-F238E27FC236}">
                        <a16:creationId xmlns:a16="http://schemas.microsoft.com/office/drawing/2014/main" id="{E2897E98-0C71-A6F9-86A8-C51E7B0958BE}"/>
                      </a:ext>
                    </a:extLst>
                  </p:cNvPr>
                  <p:cNvSpPr/>
                  <p:nvPr/>
                </p:nvSpPr>
                <p:spPr>
                  <a:xfrm rot="5400000">
                    <a:off x="6806565" y="4236496"/>
                    <a:ext cx="811267" cy="748158"/>
                  </a:xfrm>
                  <a:prstGeom prst="chord">
                    <a:avLst>
                      <a:gd name="adj1" fmla="val 6531835"/>
                      <a:gd name="adj2" fmla="val 16200000"/>
                    </a:avLst>
                  </a:prstGeom>
                  <a:solidFill>
                    <a:srgbClr val="793D07"/>
                  </a:solidFill>
                  <a:ln w="12700">
                    <a:solidFill>
                      <a:srgbClr val="793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cxnSp>
              <p:nvCxnSpPr>
                <p:cNvPr id="37" name="Conector reto 36">
                  <a:extLst>
                    <a:ext uri="{FF2B5EF4-FFF2-40B4-BE49-F238E27FC236}">
                      <a16:creationId xmlns:a16="http://schemas.microsoft.com/office/drawing/2014/main" id="{25311F56-FFFB-48F9-1D09-F0DF720EF32E}"/>
                    </a:ext>
                  </a:extLst>
                </p:cNvPr>
                <p:cNvCxnSpPr>
                  <a:cxnSpLocks/>
                </p:cNvCxnSpPr>
                <p:nvPr/>
              </p:nvCxnSpPr>
              <p:spPr>
                <a:xfrm flipH="1">
                  <a:off x="3314598" y="4688208"/>
                  <a:ext cx="137724" cy="310701"/>
                </a:xfrm>
                <a:prstGeom prst="line">
                  <a:avLst/>
                </a:prstGeom>
                <a:ln w="12700">
                  <a:solidFill>
                    <a:srgbClr val="472915"/>
                  </a:solidFill>
                </a:ln>
              </p:spPr>
              <p:style>
                <a:lnRef idx="1">
                  <a:schemeClr val="accent1"/>
                </a:lnRef>
                <a:fillRef idx="0">
                  <a:schemeClr val="accent1"/>
                </a:fillRef>
                <a:effectRef idx="0">
                  <a:schemeClr val="accent1"/>
                </a:effectRef>
                <a:fontRef idx="minor">
                  <a:schemeClr val="tx1"/>
                </a:fontRef>
              </p:style>
            </p:cxnSp>
            <p:sp>
              <p:nvSpPr>
                <p:cNvPr id="38" name="Elipse 37">
                  <a:extLst>
                    <a:ext uri="{FF2B5EF4-FFF2-40B4-BE49-F238E27FC236}">
                      <a16:creationId xmlns:a16="http://schemas.microsoft.com/office/drawing/2014/main" id="{0F7AE901-268C-536E-91BC-1A69A35A4D6A}"/>
                    </a:ext>
                  </a:extLst>
                </p:cNvPr>
                <p:cNvSpPr/>
                <p:nvPr/>
              </p:nvSpPr>
              <p:spPr>
                <a:xfrm rot="710231" flipH="1">
                  <a:off x="3181227" y="4946873"/>
                  <a:ext cx="172574" cy="216338"/>
                </a:xfrm>
                <a:prstGeom prst="ellipse">
                  <a:avLst/>
                </a:prstGeom>
                <a:solidFill>
                  <a:srgbClr val="FADDCA"/>
                </a:solidFill>
                <a:ln w="12700">
                  <a:solidFill>
                    <a:srgbClr val="4729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9" name="Semicírculo 38">
                  <a:extLst>
                    <a:ext uri="{FF2B5EF4-FFF2-40B4-BE49-F238E27FC236}">
                      <a16:creationId xmlns:a16="http://schemas.microsoft.com/office/drawing/2014/main" id="{FD59B3EE-FB77-C2CA-1C15-3BB0FC5B5BCC}"/>
                    </a:ext>
                  </a:extLst>
                </p:cNvPr>
                <p:cNvSpPr/>
                <p:nvPr/>
              </p:nvSpPr>
              <p:spPr>
                <a:xfrm rot="10800000">
                  <a:off x="3497344" y="4225013"/>
                  <a:ext cx="510749" cy="602586"/>
                </a:xfrm>
                <a:prstGeom prst="blockArc">
                  <a:avLst>
                    <a:gd name="adj1" fmla="val 10800000"/>
                    <a:gd name="adj2" fmla="val 21193560"/>
                    <a:gd name="adj3" fmla="val 8350"/>
                  </a:avLst>
                </a:prstGeom>
                <a:solidFill>
                  <a:schemeClr val="bg2"/>
                </a:solidFill>
                <a:ln w="12700">
                  <a:solidFill>
                    <a:schemeClr val="accent1">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1"/>
                    </a:solidFill>
                  </a:endParaRPr>
                </a:p>
              </p:txBody>
            </p:sp>
            <p:sp>
              <p:nvSpPr>
                <p:cNvPr id="40" name="Elipse 39">
                  <a:extLst>
                    <a:ext uri="{FF2B5EF4-FFF2-40B4-BE49-F238E27FC236}">
                      <a16:creationId xmlns:a16="http://schemas.microsoft.com/office/drawing/2014/main" id="{DC54E0D8-52CE-A621-D03E-2DE0D36CD93D}"/>
                    </a:ext>
                  </a:extLst>
                </p:cNvPr>
                <p:cNvSpPr/>
                <p:nvPr/>
              </p:nvSpPr>
              <p:spPr>
                <a:xfrm>
                  <a:off x="3650713" y="4168280"/>
                  <a:ext cx="51625" cy="53973"/>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41" name="Elipse 40">
                  <a:extLst>
                    <a:ext uri="{FF2B5EF4-FFF2-40B4-BE49-F238E27FC236}">
                      <a16:creationId xmlns:a16="http://schemas.microsoft.com/office/drawing/2014/main" id="{181C12CE-9C6A-A9C9-E889-8DC134629D53}"/>
                    </a:ext>
                  </a:extLst>
                </p:cNvPr>
                <p:cNvSpPr/>
                <p:nvPr/>
              </p:nvSpPr>
              <p:spPr>
                <a:xfrm>
                  <a:off x="3789842" y="4164523"/>
                  <a:ext cx="42665" cy="5937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sp>
            <p:nvSpPr>
              <p:cNvPr id="33" name="Retângulo 32">
                <a:extLst>
                  <a:ext uri="{FF2B5EF4-FFF2-40B4-BE49-F238E27FC236}">
                    <a16:creationId xmlns:a16="http://schemas.microsoft.com/office/drawing/2014/main" id="{532F3008-307F-1663-CCE0-53BC2DE77A4A}"/>
                  </a:ext>
                </a:extLst>
              </p:cNvPr>
              <p:cNvSpPr/>
              <p:nvPr/>
            </p:nvSpPr>
            <p:spPr>
              <a:xfrm rot="12557813">
                <a:off x="11426611" y="1162551"/>
                <a:ext cx="493393" cy="137682"/>
              </a:xfrm>
              <a:prstGeom prst="rect">
                <a:avLst/>
              </a:prstGeom>
              <a:solidFill>
                <a:srgbClr val="DDA6F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4" name="Elipse 33">
                <a:extLst>
                  <a:ext uri="{FF2B5EF4-FFF2-40B4-BE49-F238E27FC236}">
                    <a16:creationId xmlns:a16="http://schemas.microsoft.com/office/drawing/2014/main" id="{B67A4352-9C80-30D8-CDA5-759E04541F9D}"/>
                  </a:ext>
                </a:extLst>
              </p:cNvPr>
              <p:cNvSpPr/>
              <p:nvPr/>
            </p:nvSpPr>
            <p:spPr>
              <a:xfrm rot="7507040">
                <a:off x="11320519" y="968461"/>
                <a:ext cx="208814" cy="237972"/>
              </a:xfrm>
              <a:prstGeom prst="ellipse">
                <a:avLst/>
              </a:prstGeom>
              <a:solidFill>
                <a:srgbClr val="FADDC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grpSp>
      <p:grpSp>
        <p:nvGrpSpPr>
          <p:cNvPr id="141" name="Agrupar 140">
            <a:extLst>
              <a:ext uri="{FF2B5EF4-FFF2-40B4-BE49-F238E27FC236}">
                <a16:creationId xmlns:a16="http://schemas.microsoft.com/office/drawing/2014/main" id="{784F46CA-E745-8E90-94AB-1E8FAE0602E5}"/>
              </a:ext>
            </a:extLst>
          </p:cNvPr>
          <p:cNvGrpSpPr/>
          <p:nvPr/>
        </p:nvGrpSpPr>
        <p:grpSpPr>
          <a:xfrm>
            <a:off x="6387640" y="2714331"/>
            <a:ext cx="1804579" cy="3018225"/>
            <a:chOff x="7449699" y="2802998"/>
            <a:chExt cx="1804579" cy="3018225"/>
          </a:xfrm>
        </p:grpSpPr>
        <p:sp>
          <p:nvSpPr>
            <p:cNvPr id="142" name="CaixaDeTexto 141">
              <a:extLst>
                <a:ext uri="{FF2B5EF4-FFF2-40B4-BE49-F238E27FC236}">
                  <a16:creationId xmlns:a16="http://schemas.microsoft.com/office/drawing/2014/main" id="{E3E6DA4E-5D1A-AAC3-DCF9-009A9B007F8E}"/>
                </a:ext>
              </a:extLst>
            </p:cNvPr>
            <p:cNvSpPr txBox="1"/>
            <p:nvPr/>
          </p:nvSpPr>
          <p:spPr>
            <a:xfrm>
              <a:off x="7583787" y="5298003"/>
              <a:ext cx="1537337" cy="523220"/>
            </a:xfrm>
            <a:prstGeom prst="rect">
              <a:avLst/>
            </a:prstGeom>
            <a:noFill/>
            <a:ln w="12700">
              <a:noFill/>
            </a:ln>
          </p:spPr>
          <p:txBody>
            <a:bodyPr wrap="square">
              <a:spAutoFit/>
            </a:bodyPr>
            <a:lstStyle/>
            <a:p>
              <a:pPr algn="ctr"/>
              <a:r>
                <a:rPr lang="pt-BR" sz="1400" dirty="0">
                  <a:latin typeface="Prompt Light" panose="00000400000000000000" pitchFamily="2" charset="-34"/>
                  <a:ea typeface="Cooper Hewitt Book" pitchFamily="2" charset="0"/>
                  <a:cs typeface="Prompt Light" panose="00000400000000000000" pitchFamily="2" charset="-34"/>
                </a:rPr>
                <a:t>Problemas de</a:t>
              </a:r>
            </a:p>
            <a:p>
              <a:pPr algn="ctr"/>
              <a:r>
                <a:rPr lang="pt-BR" sz="1400" dirty="0">
                  <a:latin typeface="Prompt Light" panose="00000400000000000000" pitchFamily="2" charset="-34"/>
                  <a:ea typeface="Cooper Hewitt Bold" pitchFamily="2" charset="0"/>
                  <a:cs typeface="Prompt Light" panose="00000400000000000000" pitchFamily="2" charset="-34"/>
                </a:rPr>
                <a:t>comunicação</a:t>
              </a:r>
            </a:p>
          </p:txBody>
        </p:sp>
        <p:grpSp>
          <p:nvGrpSpPr>
            <p:cNvPr id="143" name="Agrupar 142">
              <a:extLst>
                <a:ext uri="{FF2B5EF4-FFF2-40B4-BE49-F238E27FC236}">
                  <a16:creationId xmlns:a16="http://schemas.microsoft.com/office/drawing/2014/main" id="{0E753819-161C-2F5E-1452-F02AE9E59B3C}"/>
                </a:ext>
              </a:extLst>
            </p:cNvPr>
            <p:cNvGrpSpPr/>
            <p:nvPr/>
          </p:nvGrpSpPr>
          <p:grpSpPr>
            <a:xfrm>
              <a:off x="7449699" y="2802998"/>
              <a:ext cx="1804579" cy="2406562"/>
              <a:chOff x="10473854" y="4700003"/>
              <a:chExt cx="1488859" cy="1985522"/>
            </a:xfrm>
          </p:grpSpPr>
          <p:grpSp>
            <p:nvGrpSpPr>
              <p:cNvPr id="144" name="Agrupar 143">
                <a:extLst>
                  <a:ext uri="{FF2B5EF4-FFF2-40B4-BE49-F238E27FC236}">
                    <a16:creationId xmlns:a16="http://schemas.microsoft.com/office/drawing/2014/main" id="{76295198-FCA0-9D48-A98B-C13B956BBECB}"/>
                  </a:ext>
                </a:extLst>
              </p:cNvPr>
              <p:cNvGrpSpPr/>
              <p:nvPr/>
            </p:nvGrpSpPr>
            <p:grpSpPr>
              <a:xfrm>
                <a:off x="10473854" y="4700003"/>
                <a:ext cx="1488859" cy="1985522"/>
                <a:chOff x="10473854" y="4700003"/>
                <a:chExt cx="1488859" cy="1985522"/>
              </a:xfrm>
            </p:grpSpPr>
            <p:grpSp>
              <p:nvGrpSpPr>
                <p:cNvPr id="146" name="Agrupar 145">
                  <a:extLst>
                    <a:ext uri="{FF2B5EF4-FFF2-40B4-BE49-F238E27FC236}">
                      <a16:creationId xmlns:a16="http://schemas.microsoft.com/office/drawing/2014/main" id="{BB671546-3B44-4473-1A1E-7245F1F887CC}"/>
                    </a:ext>
                  </a:extLst>
                </p:cNvPr>
                <p:cNvGrpSpPr/>
                <p:nvPr/>
              </p:nvGrpSpPr>
              <p:grpSpPr>
                <a:xfrm>
                  <a:off x="10473854" y="4700003"/>
                  <a:ext cx="1488859" cy="1985522"/>
                  <a:chOff x="10473854" y="4700003"/>
                  <a:chExt cx="1488859" cy="1985522"/>
                </a:xfrm>
              </p:grpSpPr>
              <p:sp>
                <p:nvSpPr>
                  <p:cNvPr id="148" name="Meio-quadro 147">
                    <a:extLst>
                      <a:ext uri="{FF2B5EF4-FFF2-40B4-BE49-F238E27FC236}">
                        <a16:creationId xmlns:a16="http://schemas.microsoft.com/office/drawing/2014/main" id="{C8B4976C-A0B3-D74D-200C-A6B0DF47A558}"/>
                      </a:ext>
                    </a:extLst>
                  </p:cNvPr>
                  <p:cNvSpPr/>
                  <p:nvPr/>
                </p:nvSpPr>
                <p:spPr>
                  <a:xfrm rot="808573" flipH="1">
                    <a:off x="11481197" y="5444989"/>
                    <a:ext cx="481516" cy="389479"/>
                  </a:xfrm>
                  <a:prstGeom prst="half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1"/>
                      </a:solidFill>
                    </a:endParaRPr>
                  </a:p>
                </p:txBody>
              </p:sp>
              <p:grpSp>
                <p:nvGrpSpPr>
                  <p:cNvPr id="149" name="Agrupar 148">
                    <a:extLst>
                      <a:ext uri="{FF2B5EF4-FFF2-40B4-BE49-F238E27FC236}">
                        <a16:creationId xmlns:a16="http://schemas.microsoft.com/office/drawing/2014/main" id="{7C66C0AD-3175-5A11-A3C0-BB81AE91FA0F}"/>
                      </a:ext>
                    </a:extLst>
                  </p:cNvPr>
                  <p:cNvGrpSpPr/>
                  <p:nvPr/>
                </p:nvGrpSpPr>
                <p:grpSpPr>
                  <a:xfrm>
                    <a:off x="10693627" y="4700003"/>
                    <a:ext cx="1085249" cy="1985522"/>
                    <a:chOff x="3666748" y="512665"/>
                    <a:chExt cx="1085249" cy="1985522"/>
                  </a:xfrm>
                </p:grpSpPr>
                <p:grpSp>
                  <p:nvGrpSpPr>
                    <p:cNvPr id="152" name="Agrupar 151">
                      <a:extLst>
                        <a:ext uri="{FF2B5EF4-FFF2-40B4-BE49-F238E27FC236}">
                          <a16:creationId xmlns:a16="http://schemas.microsoft.com/office/drawing/2014/main" id="{5B427688-1020-550C-E546-6DA34A815403}"/>
                        </a:ext>
                      </a:extLst>
                    </p:cNvPr>
                    <p:cNvGrpSpPr/>
                    <p:nvPr/>
                  </p:nvGrpSpPr>
                  <p:grpSpPr>
                    <a:xfrm>
                      <a:off x="3666748" y="512665"/>
                      <a:ext cx="1085249" cy="1985522"/>
                      <a:chOff x="3678357" y="925749"/>
                      <a:chExt cx="1085249" cy="1985522"/>
                    </a:xfrm>
                  </p:grpSpPr>
                  <p:grpSp>
                    <p:nvGrpSpPr>
                      <p:cNvPr id="156" name="Agrupar 155">
                        <a:extLst>
                          <a:ext uri="{FF2B5EF4-FFF2-40B4-BE49-F238E27FC236}">
                            <a16:creationId xmlns:a16="http://schemas.microsoft.com/office/drawing/2014/main" id="{213580A7-9860-F8DB-F180-BA364FCB1D69}"/>
                          </a:ext>
                        </a:extLst>
                      </p:cNvPr>
                      <p:cNvGrpSpPr/>
                      <p:nvPr/>
                    </p:nvGrpSpPr>
                    <p:grpSpPr>
                      <a:xfrm>
                        <a:off x="3678357" y="1424316"/>
                        <a:ext cx="1085249" cy="1486955"/>
                        <a:chOff x="1231231" y="2966691"/>
                        <a:chExt cx="1274400" cy="1746121"/>
                      </a:xfrm>
                    </p:grpSpPr>
                    <p:sp>
                      <p:nvSpPr>
                        <p:cNvPr id="160" name="Elipse 159">
                          <a:extLst>
                            <a:ext uri="{FF2B5EF4-FFF2-40B4-BE49-F238E27FC236}">
                              <a16:creationId xmlns:a16="http://schemas.microsoft.com/office/drawing/2014/main" id="{3A10419A-F20C-041D-E451-5CF0E6BC5137}"/>
                            </a:ext>
                          </a:extLst>
                        </p:cNvPr>
                        <p:cNvSpPr/>
                        <p:nvPr/>
                      </p:nvSpPr>
                      <p:spPr>
                        <a:xfrm>
                          <a:off x="1231232" y="3041492"/>
                          <a:ext cx="1263276" cy="14630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61" name="Elipse 160">
                          <a:extLst>
                            <a:ext uri="{FF2B5EF4-FFF2-40B4-BE49-F238E27FC236}">
                              <a16:creationId xmlns:a16="http://schemas.microsoft.com/office/drawing/2014/main" id="{E4D93F27-400E-BEE3-BC5E-985D377B5CCB}"/>
                            </a:ext>
                          </a:extLst>
                        </p:cNvPr>
                        <p:cNvSpPr/>
                        <p:nvPr/>
                      </p:nvSpPr>
                      <p:spPr>
                        <a:xfrm rot="19903634">
                          <a:off x="1443356" y="4458811"/>
                          <a:ext cx="335280" cy="2540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62" name="Elipse 161">
                          <a:extLst>
                            <a:ext uri="{FF2B5EF4-FFF2-40B4-BE49-F238E27FC236}">
                              <a16:creationId xmlns:a16="http://schemas.microsoft.com/office/drawing/2014/main" id="{4EBBD84E-E321-996E-9A7E-0E0BE17A687A}"/>
                            </a:ext>
                          </a:extLst>
                        </p:cNvPr>
                        <p:cNvSpPr/>
                        <p:nvPr/>
                      </p:nvSpPr>
                      <p:spPr>
                        <a:xfrm rot="1696366" flipH="1">
                          <a:off x="1989011" y="4458812"/>
                          <a:ext cx="335280" cy="2540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73" name="Corda 172">
                          <a:extLst>
                            <a:ext uri="{FF2B5EF4-FFF2-40B4-BE49-F238E27FC236}">
                              <a16:creationId xmlns:a16="http://schemas.microsoft.com/office/drawing/2014/main" id="{91A06EC6-818D-21BF-08A3-358E0349E736}"/>
                            </a:ext>
                          </a:extLst>
                        </p:cNvPr>
                        <p:cNvSpPr/>
                        <p:nvPr/>
                      </p:nvSpPr>
                      <p:spPr>
                        <a:xfrm rot="16200000">
                          <a:off x="1094431" y="3103491"/>
                          <a:ext cx="1548000" cy="1274400"/>
                        </a:xfrm>
                        <a:prstGeom prst="chord">
                          <a:avLst>
                            <a:gd name="adj1" fmla="val 5617019"/>
                            <a:gd name="adj2" fmla="val 16199979"/>
                          </a:avLst>
                        </a:prstGeom>
                        <a:solidFill>
                          <a:srgbClr val="02CEEB"/>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sp>
                    <p:nvSpPr>
                      <p:cNvPr id="157" name="Elipse 156">
                        <a:extLst>
                          <a:ext uri="{FF2B5EF4-FFF2-40B4-BE49-F238E27FC236}">
                            <a16:creationId xmlns:a16="http://schemas.microsoft.com/office/drawing/2014/main" id="{A123B04F-487E-5D26-1440-54FD46D05154}"/>
                          </a:ext>
                        </a:extLst>
                      </p:cNvPr>
                      <p:cNvSpPr/>
                      <p:nvPr/>
                    </p:nvSpPr>
                    <p:spPr>
                      <a:xfrm>
                        <a:off x="3835267" y="925749"/>
                        <a:ext cx="736269" cy="740939"/>
                      </a:xfrm>
                      <a:custGeom>
                        <a:avLst/>
                        <a:gdLst>
                          <a:gd name="connsiteX0" fmla="*/ 0 w 736269"/>
                          <a:gd name="connsiteY0" fmla="*/ 370470 h 740939"/>
                          <a:gd name="connsiteX1" fmla="*/ 368135 w 736269"/>
                          <a:gd name="connsiteY1" fmla="*/ 0 h 740939"/>
                          <a:gd name="connsiteX2" fmla="*/ 736270 w 736269"/>
                          <a:gd name="connsiteY2" fmla="*/ 370470 h 740939"/>
                          <a:gd name="connsiteX3" fmla="*/ 368135 w 736269"/>
                          <a:gd name="connsiteY3" fmla="*/ 740940 h 740939"/>
                          <a:gd name="connsiteX4" fmla="*/ 0 w 736269"/>
                          <a:gd name="connsiteY4" fmla="*/ 370470 h 740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69" h="740939" fill="none" extrusionOk="0">
                            <a:moveTo>
                              <a:pt x="0" y="370470"/>
                            </a:moveTo>
                            <a:cubicBezTo>
                              <a:pt x="15666" y="150975"/>
                              <a:pt x="205051" y="2655"/>
                              <a:pt x="368135" y="0"/>
                            </a:cubicBezTo>
                            <a:cubicBezTo>
                              <a:pt x="589454" y="30774"/>
                              <a:pt x="726869" y="165663"/>
                              <a:pt x="736270" y="370470"/>
                            </a:cubicBezTo>
                            <a:cubicBezTo>
                              <a:pt x="756594" y="578022"/>
                              <a:pt x="551293" y="731741"/>
                              <a:pt x="368135" y="740940"/>
                            </a:cubicBezTo>
                            <a:cubicBezTo>
                              <a:pt x="161482" y="741936"/>
                              <a:pt x="6028" y="566903"/>
                              <a:pt x="0" y="370470"/>
                            </a:cubicBezTo>
                            <a:close/>
                          </a:path>
                          <a:path w="736269" h="740939" stroke="0" extrusionOk="0">
                            <a:moveTo>
                              <a:pt x="0" y="370470"/>
                            </a:moveTo>
                            <a:cubicBezTo>
                              <a:pt x="-15511" y="193079"/>
                              <a:pt x="159056" y="-2380"/>
                              <a:pt x="368135" y="0"/>
                            </a:cubicBezTo>
                            <a:cubicBezTo>
                              <a:pt x="575259" y="-562"/>
                              <a:pt x="718724" y="197822"/>
                              <a:pt x="736270" y="370470"/>
                            </a:cubicBezTo>
                            <a:cubicBezTo>
                              <a:pt x="719689" y="580617"/>
                              <a:pt x="568267" y="744704"/>
                              <a:pt x="368135" y="740940"/>
                            </a:cubicBezTo>
                            <a:cubicBezTo>
                              <a:pt x="189412" y="725025"/>
                              <a:pt x="-32948" y="582633"/>
                              <a:pt x="0" y="370470"/>
                            </a:cubicBezTo>
                            <a:close/>
                          </a:path>
                        </a:pathLst>
                      </a:custGeom>
                      <a:solidFill>
                        <a:srgbClr val="FADDCA"/>
                      </a:solidFill>
                      <a:ln w="12700">
                        <a:solidFill>
                          <a:schemeClr val="tx1"/>
                        </a:solidFill>
                        <a:extLst>
                          <a:ext uri="{C807C97D-BFC1-408E-A445-0C87EB9F89A2}">
                            <ask:lineSketchStyleProps xmlns:ask="http://schemas.microsoft.com/office/drawing/2018/sketchyshapes" sd="981765707">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58" name="Elipse 157">
                        <a:extLst>
                          <a:ext uri="{FF2B5EF4-FFF2-40B4-BE49-F238E27FC236}">
                            <a16:creationId xmlns:a16="http://schemas.microsoft.com/office/drawing/2014/main" id="{2A885777-E184-64E4-1985-FC2094150C4A}"/>
                          </a:ext>
                        </a:extLst>
                      </p:cNvPr>
                      <p:cNvSpPr/>
                      <p:nvPr/>
                    </p:nvSpPr>
                    <p:spPr>
                      <a:xfrm>
                        <a:off x="4114625" y="1182935"/>
                        <a:ext cx="51625" cy="53973"/>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59" name="Elipse 158">
                        <a:extLst>
                          <a:ext uri="{FF2B5EF4-FFF2-40B4-BE49-F238E27FC236}">
                            <a16:creationId xmlns:a16="http://schemas.microsoft.com/office/drawing/2014/main" id="{59832045-64CD-EF92-EE94-9780504996BD}"/>
                          </a:ext>
                        </a:extLst>
                      </p:cNvPr>
                      <p:cNvSpPr/>
                      <p:nvPr/>
                    </p:nvSpPr>
                    <p:spPr>
                      <a:xfrm>
                        <a:off x="4253754" y="1179178"/>
                        <a:ext cx="42665" cy="5937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grpSp>
                  <p:nvGrpSpPr>
                    <p:cNvPr id="153" name="Agrupar 152">
                      <a:extLst>
                        <a:ext uri="{FF2B5EF4-FFF2-40B4-BE49-F238E27FC236}">
                          <a16:creationId xmlns:a16="http://schemas.microsoft.com/office/drawing/2014/main" id="{67BD119D-5AE7-636B-840C-20956F3D1298}"/>
                        </a:ext>
                      </a:extLst>
                    </p:cNvPr>
                    <p:cNvGrpSpPr/>
                    <p:nvPr/>
                  </p:nvGrpSpPr>
                  <p:grpSpPr>
                    <a:xfrm rot="21386143">
                      <a:off x="4146755" y="1272306"/>
                      <a:ext cx="144882" cy="620498"/>
                      <a:chOff x="7969220" y="4464017"/>
                      <a:chExt cx="229590" cy="1241942"/>
                    </a:xfrm>
                    <a:solidFill>
                      <a:srgbClr val="FF66FF"/>
                    </a:solidFill>
                    <a:scene3d>
                      <a:camera prst="orthographicFront">
                        <a:rot lat="0" lon="0" rev="0"/>
                      </a:camera>
                      <a:lightRig rig="contrasting" dir="t">
                        <a:rot lat="0" lon="0" rev="7800000"/>
                      </a:lightRig>
                    </a:scene3d>
                  </p:grpSpPr>
                  <p:sp>
                    <p:nvSpPr>
                      <p:cNvPr id="154" name="Triângulo isósceles 153">
                        <a:extLst>
                          <a:ext uri="{FF2B5EF4-FFF2-40B4-BE49-F238E27FC236}">
                            <a16:creationId xmlns:a16="http://schemas.microsoft.com/office/drawing/2014/main" id="{76B00260-3031-857F-9B56-3CBF4A0A1001}"/>
                          </a:ext>
                        </a:extLst>
                      </p:cNvPr>
                      <p:cNvSpPr/>
                      <p:nvPr/>
                    </p:nvSpPr>
                    <p:spPr>
                      <a:xfrm rot="10800000">
                        <a:off x="7969220" y="4464017"/>
                        <a:ext cx="229590" cy="199176"/>
                      </a:xfrm>
                      <a:prstGeom prst="triangle">
                        <a:avLst/>
                      </a:prstGeom>
                      <a:solidFill>
                        <a:srgbClr val="554AE8"/>
                      </a:solidFill>
                      <a:ln w="12700">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55" name="Losango 154">
                        <a:extLst>
                          <a:ext uri="{FF2B5EF4-FFF2-40B4-BE49-F238E27FC236}">
                            <a16:creationId xmlns:a16="http://schemas.microsoft.com/office/drawing/2014/main" id="{02D1FF26-C018-A7E2-5243-C4E4CE1C61DA}"/>
                          </a:ext>
                        </a:extLst>
                      </p:cNvPr>
                      <p:cNvSpPr/>
                      <p:nvPr/>
                    </p:nvSpPr>
                    <p:spPr>
                      <a:xfrm>
                        <a:off x="8006712" y="4674114"/>
                        <a:ext cx="154603" cy="1031845"/>
                      </a:xfrm>
                      <a:prstGeom prst="diamond">
                        <a:avLst/>
                      </a:prstGeom>
                      <a:solidFill>
                        <a:srgbClr val="554AE8"/>
                      </a:solidFill>
                      <a:ln w="12700">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grpSp>
              <p:sp>
                <p:nvSpPr>
                  <p:cNvPr id="150" name="Meio-quadro 149">
                    <a:extLst>
                      <a:ext uri="{FF2B5EF4-FFF2-40B4-BE49-F238E27FC236}">
                        <a16:creationId xmlns:a16="http://schemas.microsoft.com/office/drawing/2014/main" id="{2348CFA0-D423-7B29-5228-772B3490A0A7}"/>
                      </a:ext>
                    </a:extLst>
                  </p:cNvPr>
                  <p:cNvSpPr/>
                  <p:nvPr/>
                </p:nvSpPr>
                <p:spPr>
                  <a:xfrm rot="20603203">
                    <a:off x="10473854" y="5464171"/>
                    <a:ext cx="481516" cy="389479"/>
                  </a:xfrm>
                  <a:prstGeom prst="half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1"/>
                      </a:solidFill>
                    </a:endParaRPr>
                  </a:p>
                </p:txBody>
              </p:sp>
            </p:grpSp>
            <p:sp>
              <p:nvSpPr>
                <p:cNvPr id="147" name="Elipse 146">
                  <a:extLst>
                    <a:ext uri="{FF2B5EF4-FFF2-40B4-BE49-F238E27FC236}">
                      <a16:creationId xmlns:a16="http://schemas.microsoft.com/office/drawing/2014/main" id="{5B77D187-6636-4488-D5FE-F1657F83541C}"/>
                    </a:ext>
                  </a:extLst>
                </p:cNvPr>
                <p:cNvSpPr/>
                <p:nvPr/>
              </p:nvSpPr>
              <p:spPr>
                <a:xfrm rot="6631136" flipH="1">
                  <a:off x="10548298" y="5768448"/>
                  <a:ext cx="172574" cy="216338"/>
                </a:xfrm>
                <a:prstGeom prst="ellipse">
                  <a:avLst/>
                </a:prstGeom>
                <a:solidFill>
                  <a:srgbClr val="FADDC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sp>
            <p:nvSpPr>
              <p:cNvPr id="145" name="Elipse 144">
                <a:extLst>
                  <a:ext uri="{FF2B5EF4-FFF2-40B4-BE49-F238E27FC236}">
                    <a16:creationId xmlns:a16="http://schemas.microsoft.com/office/drawing/2014/main" id="{6EB9ECE4-7115-724F-5907-FE46A3EDFD2D}"/>
                  </a:ext>
                </a:extLst>
              </p:cNvPr>
              <p:cNvSpPr/>
              <p:nvPr/>
            </p:nvSpPr>
            <p:spPr>
              <a:xfrm rot="14968864">
                <a:off x="11752208" y="5732621"/>
                <a:ext cx="172574" cy="216338"/>
              </a:xfrm>
              <a:prstGeom prst="ellipse">
                <a:avLst/>
              </a:prstGeom>
              <a:solidFill>
                <a:srgbClr val="FADDC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grpSp>
      <p:grpSp>
        <p:nvGrpSpPr>
          <p:cNvPr id="174" name="Agrupar 173">
            <a:extLst>
              <a:ext uri="{FF2B5EF4-FFF2-40B4-BE49-F238E27FC236}">
                <a16:creationId xmlns:a16="http://schemas.microsoft.com/office/drawing/2014/main" id="{D8A684B1-1ACF-1E2C-0277-7E6BD550DB17}"/>
              </a:ext>
            </a:extLst>
          </p:cNvPr>
          <p:cNvGrpSpPr/>
          <p:nvPr/>
        </p:nvGrpSpPr>
        <p:grpSpPr>
          <a:xfrm>
            <a:off x="3806739" y="2502113"/>
            <a:ext cx="2787447" cy="3784000"/>
            <a:chOff x="3806739" y="2502113"/>
            <a:chExt cx="2787447" cy="3784000"/>
          </a:xfrm>
        </p:grpSpPr>
        <p:grpSp>
          <p:nvGrpSpPr>
            <p:cNvPr id="175" name="Agrupar 174">
              <a:extLst>
                <a:ext uri="{FF2B5EF4-FFF2-40B4-BE49-F238E27FC236}">
                  <a16:creationId xmlns:a16="http://schemas.microsoft.com/office/drawing/2014/main" id="{A1CB7570-1CAB-38A7-871D-D90AF77DA6D9}"/>
                </a:ext>
              </a:extLst>
            </p:cNvPr>
            <p:cNvGrpSpPr/>
            <p:nvPr/>
          </p:nvGrpSpPr>
          <p:grpSpPr>
            <a:xfrm>
              <a:off x="3806739" y="2502113"/>
              <a:ext cx="2787447" cy="3784000"/>
              <a:chOff x="4617723" y="2590637"/>
              <a:chExt cx="2787447" cy="3784000"/>
            </a:xfrm>
          </p:grpSpPr>
          <p:grpSp>
            <p:nvGrpSpPr>
              <p:cNvPr id="186" name="Agrupar 185">
                <a:extLst>
                  <a:ext uri="{FF2B5EF4-FFF2-40B4-BE49-F238E27FC236}">
                    <a16:creationId xmlns:a16="http://schemas.microsoft.com/office/drawing/2014/main" id="{681D880D-A239-D9B2-3CD2-B00745AD551F}"/>
                  </a:ext>
                </a:extLst>
              </p:cNvPr>
              <p:cNvGrpSpPr/>
              <p:nvPr/>
            </p:nvGrpSpPr>
            <p:grpSpPr>
              <a:xfrm>
                <a:off x="5318541" y="2590637"/>
                <a:ext cx="1332399" cy="3784000"/>
                <a:chOff x="10228272" y="361231"/>
                <a:chExt cx="1107285" cy="3144677"/>
              </a:xfrm>
            </p:grpSpPr>
            <p:grpSp>
              <p:nvGrpSpPr>
                <p:cNvPr id="188" name="Agrupar 187">
                  <a:extLst>
                    <a:ext uri="{FF2B5EF4-FFF2-40B4-BE49-F238E27FC236}">
                      <a16:creationId xmlns:a16="http://schemas.microsoft.com/office/drawing/2014/main" id="{E68FF8A2-2376-89C8-A338-541BE5695F11}"/>
                    </a:ext>
                  </a:extLst>
                </p:cNvPr>
                <p:cNvGrpSpPr/>
                <p:nvPr/>
              </p:nvGrpSpPr>
              <p:grpSpPr>
                <a:xfrm>
                  <a:off x="10228272" y="361231"/>
                  <a:ext cx="1107285" cy="3144677"/>
                  <a:chOff x="10251558" y="296720"/>
                  <a:chExt cx="1107285" cy="3144677"/>
                </a:xfrm>
              </p:grpSpPr>
              <p:grpSp>
                <p:nvGrpSpPr>
                  <p:cNvPr id="191" name="Agrupar 190">
                    <a:extLst>
                      <a:ext uri="{FF2B5EF4-FFF2-40B4-BE49-F238E27FC236}">
                        <a16:creationId xmlns:a16="http://schemas.microsoft.com/office/drawing/2014/main" id="{0BF24E62-00CF-1733-83A2-10CE2C497F9B}"/>
                      </a:ext>
                    </a:extLst>
                  </p:cNvPr>
                  <p:cNvGrpSpPr/>
                  <p:nvPr/>
                </p:nvGrpSpPr>
                <p:grpSpPr>
                  <a:xfrm>
                    <a:off x="10251558" y="296720"/>
                    <a:ext cx="1107285" cy="3144677"/>
                    <a:chOff x="9836880" y="815715"/>
                    <a:chExt cx="1107285" cy="3144677"/>
                  </a:xfrm>
                </p:grpSpPr>
                <p:grpSp>
                  <p:nvGrpSpPr>
                    <p:cNvPr id="193" name="Agrupar 192">
                      <a:extLst>
                        <a:ext uri="{FF2B5EF4-FFF2-40B4-BE49-F238E27FC236}">
                          <a16:creationId xmlns:a16="http://schemas.microsoft.com/office/drawing/2014/main" id="{46B9E5FE-5E62-BF8F-6573-E5BEA39CD035}"/>
                        </a:ext>
                      </a:extLst>
                    </p:cNvPr>
                    <p:cNvGrpSpPr/>
                    <p:nvPr/>
                  </p:nvGrpSpPr>
                  <p:grpSpPr>
                    <a:xfrm>
                      <a:off x="9836880" y="1157810"/>
                      <a:ext cx="1088438" cy="2802582"/>
                      <a:chOff x="9380072" y="738332"/>
                      <a:chExt cx="1088438" cy="2802582"/>
                    </a:xfrm>
                    <a:solidFill>
                      <a:srgbClr val="7030A0"/>
                    </a:solidFill>
                  </p:grpSpPr>
                  <p:grpSp>
                    <p:nvGrpSpPr>
                      <p:cNvPr id="198" name="Agrupar 197">
                        <a:extLst>
                          <a:ext uri="{FF2B5EF4-FFF2-40B4-BE49-F238E27FC236}">
                            <a16:creationId xmlns:a16="http://schemas.microsoft.com/office/drawing/2014/main" id="{C694AF0F-3470-DD73-EFE9-A10535D2E361}"/>
                          </a:ext>
                        </a:extLst>
                      </p:cNvPr>
                      <p:cNvGrpSpPr/>
                      <p:nvPr/>
                    </p:nvGrpSpPr>
                    <p:grpSpPr>
                      <a:xfrm>
                        <a:off x="9495441" y="738332"/>
                        <a:ext cx="845191" cy="1841455"/>
                        <a:chOff x="8768517" y="2299389"/>
                        <a:chExt cx="980675" cy="2136642"/>
                      </a:xfrm>
                      <a:grpFill/>
                    </p:grpSpPr>
                    <p:grpSp>
                      <p:nvGrpSpPr>
                        <p:cNvPr id="200" name="Agrupar 199">
                          <a:extLst>
                            <a:ext uri="{FF2B5EF4-FFF2-40B4-BE49-F238E27FC236}">
                              <a16:creationId xmlns:a16="http://schemas.microsoft.com/office/drawing/2014/main" id="{067C4D27-2E01-F9A2-AE8A-43F327A546E6}"/>
                            </a:ext>
                          </a:extLst>
                        </p:cNvPr>
                        <p:cNvGrpSpPr/>
                        <p:nvPr/>
                      </p:nvGrpSpPr>
                      <p:grpSpPr>
                        <a:xfrm>
                          <a:off x="8768517" y="3012775"/>
                          <a:ext cx="980675" cy="1423256"/>
                          <a:chOff x="1231232" y="3041492"/>
                          <a:chExt cx="1263276" cy="1671320"/>
                        </a:xfrm>
                        <a:grpFill/>
                      </p:grpSpPr>
                      <p:sp>
                        <p:nvSpPr>
                          <p:cNvPr id="202" name="Elipse 201">
                            <a:extLst>
                              <a:ext uri="{FF2B5EF4-FFF2-40B4-BE49-F238E27FC236}">
                                <a16:creationId xmlns:a16="http://schemas.microsoft.com/office/drawing/2014/main" id="{B5CE4248-D681-D920-2B67-2069F87862B4}"/>
                              </a:ext>
                            </a:extLst>
                          </p:cNvPr>
                          <p:cNvSpPr/>
                          <p:nvPr/>
                        </p:nvSpPr>
                        <p:spPr>
                          <a:xfrm>
                            <a:off x="1231232" y="3041492"/>
                            <a:ext cx="1263276" cy="14630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203" name="Elipse 202">
                            <a:extLst>
                              <a:ext uri="{FF2B5EF4-FFF2-40B4-BE49-F238E27FC236}">
                                <a16:creationId xmlns:a16="http://schemas.microsoft.com/office/drawing/2014/main" id="{967D4070-722A-C6DC-771F-2BAFCC8C194D}"/>
                              </a:ext>
                            </a:extLst>
                          </p:cNvPr>
                          <p:cNvSpPr/>
                          <p:nvPr/>
                        </p:nvSpPr>
                        <p:spPr>
                          <a:xfrm rot="19903634">
                            <a:off x="1443356" y="4458811"/>
                            <a:ext cx="335280" cy="2540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204" name="Elipse 203">
                            <a:extLst>
                              <a:ext uri="{FF2B5EF4-FFF2-40B4-BE49-F238E27FC236}">
                                <a16:creationId xmlns:a16="http://schemas.microsoft.com/office/drawing/2014/main" id="{16E076A3-D9AB-D64C-1558-271DA0D3997C}"/>
                              </a:ext>
                            </a:extLst>
                          </p:cNvPr>
                          <p:cNvSpPr/>
                          <p:nvPr/>
                        </p:nvSpPr>
                        <p:spPr>
                          <a:xfrm rot="1696366" flipH="1">
                            <a:off x="1989011" y="4458812"/>
                            <a:ext cx="335280" cy="2540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cxnSp>
                      <p:nvCxnSpPr>
                        <p:cNvPr id="201" name="Conector reto 200">
                          <a:extLst>
                            <a:ext uri="{FF2B5EF4-FFF2-40B4-BE49-F238E27FC236}">
                              <a16:creationId xmlns:a16="http://schemas.microsoft.com/office/drawing/2014/main" id="{BE2868B8-705C-BAFF-1461-032A10A9A26B}"/>
                            </a:ext>
                          </a:extLst>
                        </p:cNvPr>
                        <p:cNvCxnSpPr/>
                        <p:nvPr/>
                      </p:nvCxnSpPr>
                      <p:spPr>
                        <a:xfrm flipV="1">
                          <a:off x="9220807" y="2299389"/>
                          <a:ext cx="123456" cy="2212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9" name="Corda 198">
                        <a:extLst>
                          <a:ext uri="{FF2B5EF4-FFF2-40B4-BE49-F238E27FC236}">
                            <a16:creationId xmlns:a16="http://schemas.microsoft.com/office/drawing/2014/main" id="{2C0673E0-3FF8-4595-4562-838B2C48BE6F}"/>
                          </a:ext>
                        </a:extLst>
                      </p:cNvPr>
                      <p:cNvSpPr/>
                      <p:nvPr/>
                    </p:nvSpPr>
                    <p:spPr>
                      <a:xfrm rot="5400000">
                        <a:off x="8810301" y="1882706"/>
                        <a:ext cx="2227979" cy="1088438"/>
                      </a:xfrm>
                      <a:prstGeom prst="chord">
                        <a:avLst>
                          <a:gd name="adj1" fmla="val 5617019"/>
                          <a:gd name="adj2" fmla="val 16088786"/>
                        </a:avLst>
                      </a:prstGeom>
                      <a:solidFill>
                        <a:srgbClr val="90EBCA"/>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grpSp>
                  <p:nvGrpSpPr>
                    <p:cNvPr id="194" name="Agrupar 193">
                      <a:extLst>
                        <a:ext uri="{FF2B5EF4-FFF2-40B4-BE49-F238E27FC236}">
                          <a16:creationId xmlns:a16="http://schemas.microsoft.com/office/drawing/2014/main" id="{C034B825-78CC-9EC9-471D-1D9481BF5048}"/>
                        </a:ext>
                      </a:extLst>
                    </p:cNvPr>
                    <p:cNvGrpSpPr/>
                    <p:nvPr/>
                  </p:nvGrpSpPr>
                  <p:grpSpPr>
                    <a:xfrm>
                      <a:off x="9848065" y="815715"/>
                      <a:ext cx="1096100" cy="1096100"/>
                      <a:chOff x="9579969" y="306699"/>
                      <a:chExt cx="1096100" cy="1096100"/>
                    </a:xfrm>
                  </p:grpSpPr>
                  <p:sp>
                    <p:nvSpPr>
                      <p:cNvPr id="196" name="Nuvem 195">
                        <a:extLst>
                          <a:ext uri="{FF2B5EF4-FFF2-40B4-BE49-F238E27FC236}">
                            <a16:creationId xmlns:a16="http://schemas.microsoft.com/office/drawing/2014/main" id="{2946ECBE-0A00-DBA6-F303-36D89357B501}"/>
                          </a:ext>
                        </a:extLst>
                      </p:cNvPr>
                      <p:cNvSpPr/>
                      <p:nvPr/>
                    </p:nvSpPr>
                    <p:spPr>
                      <a:xfrm rot="1988746">
                        <a:off x="9579969" y="306699"/>
                        <a:ext cx="1096100" cy="1096100"/>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197" name="Retângulo 196">
                        <a:extLst>
                          <a:ext uri="{FF2B5EF4-FFF2-40B4-BE49-F238E27FC236}">
                            <a16:creationId xmlns:a16="http://schemas.microsoft.com/office/drawing/2014/main" id="{127224C5-267E-4104-9D05-0940EDC93E65}"/>
                          </a:ext>
                        </a:extLst>
                      </p:cNvPr>
                      <p:cNvSpPr/>
                      <p:nvPr/>
                    </p:nvSpPr>
                    <p:spPr>
                      <a:xfrm rot="683374">
                        <a:off x="10147862" y="626741"/>
                        <a:ext cx="133956" cy="6487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sp>
                  <p:nvSpPr>
                    <p:cNvPr id="195" name="Elipse 194">
                      <a:extLst>
                        <a:ext uri="{FF2B5EF4-FFF2-40B4-BE49-F238E27FC236}">
                          <a16:creationId xmlns:a16="http://schemas.microsoft.com/office/drawing/2014/main" id="{85B4BCB7-7508-030D-2954-259C2CF50943}"/>
                        </a:ext>
                      </a:extLst>
                    </p:cNvPr>
                    <p:cNvSpPr/>
                    <p:nvPr/>
                  </p:nvSpPr>
                  <p:spPr>
                    <a:xfrm>
                      <a:off x="9995566" y="1179354"/>
                      <a:ext cx="736269" cy="740939"/>
                    </a:xfrm>
                    <a:custGeom>
                      <a:avLst/>
                      <a:gdLst>
                        <a:gd name="connsiteX0" fmla="*/ 0 w 736269"/>
                        <a:gd name="connsiteY0" fmla="*/ 370470 h 740939"/>
                        <a:gd name="connsiteX1" fmla="*/ 368135 w 736269"/>
                        <a:gd name="connsiteY1" fmla="*/ 0 h 740939"/>
                        <a:gd name="connsiteX2" fmla="*/ 736270 w 736269"/>
                        <a:gd name="connsiteY2" fmla="*/ 370470 h 740939"/>
                        <a:gd name="connsiteX3" fmla="*/ 368135 w 736269"/>
                        <a:gd name="connsiteY3" fmla="*/ 740940 h 740939"/>
                        <a:gd name="connsiteX4" fmla="*/ 0 w 736269"/>
                        <a:gd name="connsiteY4" fmla="*/ 370470 h 740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69" h="740939" fill="none" extrusionOk="0">
                          <a:moveTo>
                            <a:pt x="0" y="370470"/>
                          </a:moveTo>
                          <a:cubicBezTo>
                            <a:pt x="15666" y="150975"/>
                            <a:pt x="205051" y="2655"/>
                            <a:pt x="368135" y="0"/>
                          </a:cubicBezTo>
                          <a:cubicBezTo>
                            <a:pt x="589454" y="30774"/>
                            <a:pt x="726869" y="165663"/>
                            <a:pt x="736270" y="370470"/>
                          </a:cubicBezTo>
                          <a:cubicBezTo>
                            <a:pt x="756594" y="578022"/>
                            <a:pt x="551293" y="731741"/>
                            <a:pt x="368135" y="740940"/>
                          </a:cubicBezTo>
                          <a:cubicBezTo>
                            <a:pt x="161482" y="741936"/>
                            <a:pt x="6028" y="566903"/>
                            <a:pt x="0" y="370470"/>
                          </a:cubicBezTo>
                          <a:close/>
                        </a:path>
                        <a:path w="736269" h="740939" stroke="0" extrusionOk="0">
                          <a:moveTo>
                            <a:pt x="0" y="370470"/>
                          </a:moveTo>
                          <a:cubicBezTo>
                            <a:pt x="-15511" y="193079"/>
                            <a:pt x="159056" y="-2380"/>
                            <a:pt x="368135" y="0"/>
                          </a:cubicBezTo>
                          <a:cubicBezTo>
                            <a:pt x="575259" y="-562"/>
                            <a:pt x="718724" y="197822"/>
                            <a:pt x="736270" y="370470"/>
                          </a:cubicBezTo>
                          <a:cubicBezTo>
                            <a:pt x="719689" y="580617"/>
                            <a:pt x="568267" y="744704"/>
                            <a:pt x="368135" y="740940"/>
                          </a:cubicBezTo>
                          <a:cubicBezTo>
                            <a:pt x="189412" y="725025"/>
                            <a:pt x="-32948" y="582633"/>
                            <a:pt x="0" y="370470"/>
                          </a:cubicBezTo>
                          <a:close/>
                        </a:path>
                      </a:pathLst>
                    </a:custGeom>
                    <a:solidFill>
                      <a:srgbClr val="6F5A49"/>
                    </a:solidFill>
                    <a:ln w="12700">
                      <a:solidFill>
                        <a:schemeClr val="tx1"/>
                      </a:solidFill>
                      <a:extLst>
                        <a:ext uri="{C807C97D-BFC1-408E-A445-0C87EB9F89A2}">
                          <ask:lineSketchStyleProps xmlns:ask="http://schemas.microsoft.com/office/drawing/2018/sketchyshapes" sd="981765707">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sp>
                <p:nvSpPr>
                  <p:cNvPr id="192" name="Semicírculo 191">
                    <a:extLst>
                      <a:ext uri="{FF2B5EF4-FFF2-40B4-BE49-F238E27FC236}">
                        <a16:creationId xmlns:a16="http://schemas.microsoft.com/office/drawing/2014/main" id="{61065F3C-534E-76C7-514F-F2EA5AB4820D}"/>
                      </a:ext>
                    </a:extLst>
                  </p:cNvPr>
                  <p:cNvSpPr/>
                  <p:nvPr/>
                </p:nvSpPr>
                <p:spPr>
                  <a:xfrm rot="10800000">
                    <a:off x="10534581" y="1014065"/>
                    <a:ext cx="501275" cy="602586"/>
                  </a:xfrm>
                  <a:prstGeom prst="blockArc">
                    <a:avLst>
                      <a:gd name="adj1" fmla="val 11044929"/>
                      <a:gd name="adj2" fmla="val 21193560"/>
                      <a:gd name="adj3" fmla="val 8350"/>
                    </a:avLst>
                  </a:prstGeom>
                  <a:solidFill>
                    <a:schemeClr val="accent4"/>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sp>
              <p:nvSpPr>
                <p:cNvPr id="189" name="Elipse 188">
                  <a:extLst>
                    <a:ext uri="{FF2B5EF4-FFF2-40B4-BE49-F238E27FC236}">
                      <a16:creationId xmlns:a16="http://schemas.microsoft.com/office/drawing/2014/main" id="{14FEE122-841C-32A1-8E64-26B83BAE039E}"/>
                    </a:ext>
                  </a:extLst>
                </p:cNvPr>
                <p:cNvSpPr/>
                <p:nvPr/>
              </p:nvSpPr>
              <p:spPr>
                <a:xfrm>
                  <a:off x="10659144" y="978165"/>
                  <a:ext cx="51625" cy="53973"/>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190" name="Elipse 189">
                  <a:extLst>
                    <a:ext uri="{FF2B5EF4-FFF2-40B4-BE49-F238E27FC236}">
                      <a16:creationId xmlns:a16="http://schemas.microsoft.com/office/drawing/2014/main" id="{BA964E0E-48F2-9D3C-105E-F7DC4F3A9E42}"/>
                    </a:ext>
                  </a:extLst>
                </p:cNvPr>
                <p:cNvSpPr/>
                <p:nvPr/>
              </p:nvSpPr>
              <p:spPr>
                <a:xfrm>
                  <a:off x="10798273" y="974408"/>
                  <a:ext cx="42665" cy="5937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sp>
            <p:nvSpPr>
              <p:cNvPr id="187" name="CaixaDeTexto 186">
                <a:extLst>
                  <a:ext uri="{FF2B5EF4-FFF2-40B4-BE49-F238E27FC236}">
                    <a16:creationId xmlns:a16="http://schemas.microsoft.com/office/drawing/2014/main" id="{98DAF7BE-A4DE-D30D-2586-73E8E0001B69}"/>
                  </a:ext>
                </a:extLst>
              </p:cNvPr>
              <p:cNvSpPr txBox="1"/>
              <p:nvPr/>
            </p:nvSpPr>
            <p:spPr>
              <a:xfrm>
                <a:off x="4617723" y="5277607"/>
                <a:ext cx="2787447" cy="738664"/>
              </a:xfrm>
              <a:prstGeom prst="rect">
                <a:avLst/>
              </a:prstGeom>
              <a:noFill/>
              <a:ln w="12700">
                <a:noFill/>
              </a:ln>
            </p:spPr>
            <p:txBody>
              <a:bodyPr wrap="square">
                <a:spAutoFit/>
              </a:bodyPr>
              <a:lstStyle/>
              <a:p>
                <a:pPr algn="ctr"/>
                <a:r>
                  <a:rPr lang="pt-BR" sz="1400" dirty="0">
                    <a:latin typeface="Prompt Light" panose="00000400000000000000" pitchFamily="2" charset="-34"/>
                    <a:ea typeface="Cooper Hewitt Book" pitchFamily="2" charset="0"/>
                    <a:cs typeface="Prompt Light" panose="00000400000000000000" pitchFamily="2" charset="-34"/>
                  </a:rPr>
                  <a:t>Pessoas que</a:t>
                </a:r>
                <a:br>
                  <a:rPr lang="pt-BR" sz="1400" dirty="0">
                    <a:latin typeface="Prompt Light" panose="00000400000000000000" pitchFamily="2" charset="-34"/>
                    <a:ea typeface="Cooper Hewitt Book" pitchFamily="2" charset="0"/>
                    <a:cs typeface="Prompt Light" panose="00000400000000000000" pitchFamily="2" charset="-34"/>
                  </a:rPr>
                </a:br>
                <a:r>
                  <a:rPr lang="pt-BR" sz="1400" dirty="0">
                    <a:latin typeface="Prompt Light" panose="00000400000000000000" pitchFamily="2" charset="-34"/>
                    <a:ea typeface="Cooper Hewitt Bold" pitchFamily="2" charset="0"/>
                    <a:cs typeface="Prompt Light" panose="00000400000000000000" pitchFamily="2" charset="-34"/>
                  </a:rPr>
                  <a:t>entendem </a:t>
                </a:r>
                <a:r>
                  <a:rPr lang="pt-BR" sz="1400" dirty="0">
                    <a:latin typeface="Prompt Light" panose="00000400000000000000" pitchFamily="2" charset="-34"/>
                    <a:ea typeface="Cooper Hewitt Book" pitchFamily="2" charset="0"/>
                    <a:cs typeface="Prompt Light" panose="00000400000000000000" pitchFamily="2" charset="-34"/>
                  </a:rPr>
                  <a:t>o problema, </a:t>
                </a:r>
                <a:br>
                  <a:rPr lang="pt-BR" sz="1400" dirty="0">
                    <a:latin typeface="Prompt Light" panose="00000400000000000000" pitchFamily="2" charset="-34"/>
                    <a:ea typeface="Cooper Hewitt Book" pitchFamily="2" charset="0"/>
                    <a:cs typeface="Prompt Light" panose="00000400000000000000" pitchFamily="2" charset="-34"/>
                  </a:rPr>
                </a:br>
                <a:r>
                  <a:rPr lang="pt-BR" sz="1400" dirty="0">
                    <a:latin typeface="Prompt Light" panose="00000400000000000000" pitchFamily="2" charset="-34"/>
                    <a:ea typeface="Cooper Hewitt Book" pitchFamily="2" charset="0"/>
                    <a:cs typeface="Prompt Light" panose="00000400000000000000" pitchFamily="2" charset="-34"/>
                  </a:rPr>
                  <a:t>mas </a:t>
                </a:r>
                <a:r>
                  <a:rPr lang="pt-BR" sz="1400" dirty="0">
                    <a:latin typeface="Prompt Light" panose="00000400000000000000" pitchFamily="2" charset="-34"/>
                    <a:ea typeface="Cooper Hewitt Bold" pitchFamily="2" charset="0"/>
                    <a:cs typeface="Prompt Light" panose="00000400000000000000" pitchFamily="2" charset="-34"/>
                  </a:rPr>
                  <a:t>não sabem o que fazer</a:t>
                </a:r>
              </a:p>
            </p:txBody>
          </p:sp>
        </p:grpSp>
        <p:grpSp>
          <p:nvGrpSpPr>
            <p:cNvPr id="176" name="Agrupar 175">
              <a:extLst>
                <a:ext uri="{FF2B5EF4-FFF2-40B4-BE49-F238E27FC236}">
                  <a16:creationId xmlns:a16="http://schemas.microsoft.com/office/drawing/2014/main" id="{D09E82CD-5B66-E9FD-50FC-E612CFD38049}"/>
                </a:ext>
              </a:extLst>
            </p:cNvPr>
            <p:cNvGrpSpPr/>
            <p:nvPr/>
          </p:nvGrpSpPr>
          <p:grpSpPr>
            <a:xfrm>
              <a:off x="5187456" y="3964766"/>
              <a:ext cx="479559" cy="686700"/>
              <a:chOff x="5187456" y="3964766"/>
              <a:chExt cx="479559" cy="686700"/>
            </a:xfrm>
          </p:grpSpPr>
          <p:grpSp>
            <p:nvGrpSpPr>
              <p:cNvPr id="182" name="Agrupar 181">
                <a:extLst>
                  <a:ext uri="{FF2B5EF4-FFF2-40B4-BE49-F238E27FC236}">
                    <a16:creationId xmlns:a16="http://schemas.microsoft.com/office/drawing/2014/main" id="{9413ADDE-F51C-3BD0-9E1F-3E4597C6113E}"/>
                  </a:ext>
                </a:extLst>
              </p:cNvPr>
              <p:cNvGrpSpPr/>
              <p:nvPr/>
            </p:nvGrpSpPr>
            <p:grpSpPr>
              <a:xfrm rot="1511599" flipV="1">
                <a:off x="5187456" y="3964766"/>
                <a:ext cx="269738" cy="686700"/>
                <a:chOff x="5535452" y="3053293"/>
                <a:chExt cx="375736" cy="956551"/>
              </a:xfrm>
            </p:grpSpPr>
            <p:sp>
              <p:nvSpPr>
                <p:cNvPr id="184" name="Retângulo 183">
                  <a:extLst>
                    <a:ext uri="{FF2B5EF4-FFF2-40B4-BE49-F238E27FC236}">
                      <a16:creationId xmlns:a16="http://schemas.microsoft.com/office/drawing/2014/main" id="{9F4B7E75-A390-D111-AE57-0CC5C44E2EB8}"/>
                    </a:ext>
                  </a:extLst>
                </p:cNvPr>
                <p:cNvSpPr/>
                <p:nvPr/>
              </p:nvSpPr>
              <p:spPr>
                <a:xfrm rot="15185393">
                  <a:off x="5441440" y="3540096"/>
                  <a:ext cx="739193" cy="200303"/>
                </a:xfrm>
                <a:prstGeom prst="rect">
                  <a:avLst/>
                </a:prstGeom>
                <a:solidFill>
                  <a:srgbClr val="90EBC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185" name="Elipse 184">
                  <a:extLst>
                    <a:ext uri="{FF2B5EF4-FFF2-40B4-BE49-F238E27FC236}">
                      <a16:creationId xmlns:a16="http://schemas.microsoft.com/office/drawing/2014/main" id="{70A0D6E4-177E-94DB-DEE6-3D8F706D4A8E}"/>
                    </a:ext>
                  </a:extLst>
                </p:cNvPr>
                <p:cNvSpPr/>
                <p:nvPr/>
              </p:nvSpPr>
              <p:spPr>
                <a:xfrm rot="10134620">
                  <a:off x="5535452" y="3053293"/>
                  <a:ext cx="303786" cy="356525"/>
                </a:xfrm>
                <a:prstGeom prst="ellipse">
                  <a:avLst/>
                </a:prstGeom>
                <a:solidFill>
                  <a:srgbClr val="6F5A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sp>
            <p:nvSpPr>
              <p:cNvPr id="183" name="Retângulo 182">
                <a:extLst>
                  <a:ext uri="{FF2B5EF4-FFF2-40B4-BE49-F238E27FC236}">
                    <a16:creationId xmlns:a16="http://schemas.microsoft.com/office/drawing/2014/main" id="{6183E453-CF97-B88F-C640-3D46216D3DA8}"/>
                  </a:ext>
                </a:extLst>
              </p:cNvPr>
              <p:cNvSpPr/>
              <p:nvPr/>
            </p:nvSpPr>
            <p:spPr>
              <a:xfrm rot="2281616">
                <a:off x="5438254" y="4035161"/>
                <a:ext cx="228761" cy="83091"/>
              </a:xfrm>
              <a:prstGeom prst="rect">
                <a:avLst/>
              </a:prstGeom>
              <a:solidFill>
                <a:srgbClr val="9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77" name="Agrupar 176">
              <a:extLst>
                <a:ext uri="{FF2B5EF4-FFF2-40B4-BE49-F238E27FC236}">
                  <a16:creationId xmlns:a16="http://schemas.microsoft.com/office/drawing/2014/main" id="{DA14CC9B-C330-8100-080D-8D5D4BBA15F8}"/>
                </a:ext>
              </a:extLst>
            </p:cNvPr>
            <p:cNvGrpSpPr/>
            <p:nvPr/>
          </p:nvGrpSpPr>
          <p:grpSpPr>
            <a:xfrm>
              <a:off x="4732232" y="3953059"/>
              <a:ext cx="439583" cy="686701"/>
              <a:chOff x="4704564" y="3950090"/>
              <a:chExt cx="439583" cy="686701"/>
            </a:xfrm>
          </p:grpSpPr>
          <p:grpSp>
            <p:nvGrpSpPr>
              <p:cNvPr id="178" name="Agrupar 177">
                <a:extLst>
                  <a:ext uri="{FF2B5EF4-FFF2-40B4-BE49-F238E27FC236}">
                    <a16:creationId xmlns:a16="http://schemas.microsoft.com/office/drawing/2014/main" id="{218D2BD3-D1D1-D959-1E2E-DC66BD356EE5}"/>
                  </a:ext>
                </a:extLst>
              </p:cNvPr>
              <p:cNvGrpSpPr/>
              <p:nvPr/>
            </p:nvGrpSpPr>
            <p:grpSpPr>
              <a:xfrm rot="19848491">
                <a:off x="4874413" y="3950090"/>
                <a:ext cx="269734" cy="686701"/>
                <a:chOff x="4761490" y="3993191"/>
                <a:chExt cx="249723" cy="635757"/>
              </a:xfrm>
            </p:grpSpPr>
            <p:sp>
              <p:nvSpPr>
                <p:cNvPr id="180" name="Retângulo 179">
                  <a:extLst>
                    <a:ext uri="{FF2B5EF4-FFF2-40B4-BE49-F238E27FC236}">
                      <a16:creationId xmlns:a16="http://schemas.microsoft.com/office/drawing/2014/main" id="{763B3075-513B-C609-D47C-30E95CBAA540}"/>
                    </a:ext>
                  </a:extLst>
                </p:cNvPr>
                <p:cNvSpPr/>
                <p:nvPr/>
              </p:nvSpPr>
              <p:spPr>
                <a:xfrm rot="15185393" flipH="1" flipV="1">
                  <a:off x="4582407" y="4172274"/>
                  <a:ext cx="491293" cy="133128"/>
                </a:xfrm>
                <a:prstGeom prst="rect">
                  <a:avLst/>
                </a:prstGeom>
                <a:solidFill>
                  <a:srgbClr val="90EBC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181" name="Elipse 180">
                  <a:extLst>
                    <a:ext uri="{FF2B5EF4-FFF2-40B4-BE49-F238E27FC236}">
                      <a16:creationId xmlns:a16="http://schemas.microsoft.com/office/drawing/2014/main" id="{8B731DA9-99F5-35C4-0487-B0F1589E887F}"/>
                    </a:ext>
                  </a:extLst>
                </p:cNvPr>
                <p:cNvSpPr/>
                <p:nvPr/>
              </p:nvSpPr>
              <p:spPr>
                <a:xfrm rot="10134620" flipH="1" flipV="1">
                  <a:off x="4809306" y="4391989"/>
                  <a:ext cx="201907" cy="236959"/>
                </a:xfrm>
                <a:prstGeom prst="ellipse">
                  <a:avLst/>
                </a:prstGeom>
                <a:solidFill>
                  <a:srgbClr val="6F5A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grpSp>
          <p:sp>
            <p:nvSpPr>
              <p:cNvPr id="179" name="Retângulo 178">
                <a:extLst>
                  <a:ext uri="{FF2B5EF4-FFF2-40B4-BE49-F238E27FC236}">
                    <a16:creationId xmlns:a16="http://schemas.microsoft.com/office/drawing/2014/main" id="{841ABBF0-38D7-691B-AA9C-8906210E23AB}"/>
                  </a:ext>
                </a:extLst>
              </p:cNvPr>
              <p:cNvSpPr/>
              <p:nvPr/>
            </p:nvSpPr>
            <p:spPr>
              <a:xfrm rot="18514750">
                <a:off x="4639790" y="4049671"/>
                <a:ext cx="180432" cy="50884"/>
              </a:xfrm>
              <a:prstGeom prst="rect">
                <a:avLst/>
              </a:prstGeom>
              <a:solidFill>
                <a:srgbClr val="9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205" name="Agrupar 204">
            <a:extLst>
              <a:ext uri="{FF2B5EF4-FFF2-40B4-BE49-F238E27FC236}">
                <a16:creationId xmlns:a16="http://schemas.microsoft.com/office/drawing/2014/main" id="{5B8A5A4B-4ECC-BD75-A210-FA6F6906923A}"/>
              </a:ext>
            </a:extLst>
          </p:cNvPr>
          <p:cNvGrpSpPr/>
          <p:nvPr/>
        </p:nvGrpSpPr>
        <p:grpSpPr>
          <a:xfrm>
            <a:off x="8606753" y="2605961"/>
            <a:ext cx="1828417" cy="3128815"/>
            <a:chOff x="8606753" y="2605961"/>
            <a:chExt cx="1828417" cy="3128815"/>
          </a:xfrm>
        </p:grpSpPr>
        <p:sp>
          <p:nvSpPr>
            <p:cNvPr id="206" name="CaixaDeTexto 205">
              <a:extLst>
                <a:ext uri="{FF2B5EF4-FFF2-40B4-BE49-F238E27FC236}">
                  <a16:creationId xmlns:a16="http://schemas.microsoft.com/office/drawing/2014/main" id="{D906E806-046C-A22C-33B7-A9937747C78C}"/>
                </a:ext>
              </a:extLst>
            </p:cNvPr>
            <p:cNvSpPr txBox="1"/>
            <p:nvPr/>
          </p:nvSpPr>
          <p:spPr>
            <a:xfrm>
              <a:off x="8757612" y="5211556"/>
              <a:ext cx="1537337" cy="523220"/>
            </a:xfrm>
            <a:prstGeom prst="rect">
              <a:avLst/>
            </a:prstGeom>
            <a:noFill/>
            <a:ln w="12700">
              <a:noFill/>
            </a:ln>
          </p:spPr>
          <p:txBody>
            <a:bodyPr wrap="square">
              <a:spAutoFit/>
            </a:bodyPr>
            <a:lstStyle/>
            <a:p>
              <a:pPr algn="ctr"/>
              <a:r>
                <a:rPr lang="pt-BR" sz="1400">
                  <a:latin typeface="Prompt Light" panose="00000400000000000000" pitchFamily="2" charset="-34"/>
                  <a:ea typeface="Cooper Hewitt Book" pitchFamily="2" charset="0"/>
                  <a:cs typeface="Prompt Light" panose="00000400000000000000" pitchFamily="2" charset="-34"/>
                </a:rPr>
                <a:t>Influência do contexto</a:t>
              </a:r>
              <a:endParaRPr lang="pt-BR" sz="1400" dirty="0">
                <a:latin typeface="Prompt Light" panose="00000400000000000000" pitchFamily="2" charset="-34"/>
                <a:ea typeface="Cooper Hewitt Bold" pitchFamily="2" charset="0"/>
                <a:cs typeface="Prompt Light" panose="00000400000000000000" pitchFamily="2" charset="-34"/>
              </a:endParaRPr>
            </a:p>
          </p:txBody>
        </p:sp>
        <p:grpSp>
          <p:nvGrpSpPr>
            <p:cNvPr id="207" name="Agrupar 206">
              <a:extLst>
                <a:ext uri="{FF2B5EF4-FFF2-40B4-BE49-F238E27FC236}">
                  <a16:creationId xmlns:a16="http://schemas.microsoft.com/office/drawing/2014/main" id="{7293FA0F-72EA-8153-2D4D-2A090C2F54D9}"/>
                </a:ext>
              </a:extLst>
            </p:cNvPr>
            <p:cNvGrpSpPr/>
            <p:nvPr/>
          </p:nvGrpSpPr>
          <p:grpSpPr>
            <a:xfrm>
              <a:off x="8606753" y="2605961"/>
              <a:ext cx="1828417" cy="2551274"/>
              <a:chOff x="8606753" y="2605961"/>
              <a:chExt cx="1828417" cy="2551274"/>
            </a:xfrm>
          </p:grpSpPr>
          <p:sp>
            <p:nvSpPr>
              <p:cNvPr id="208" name="Nuvem 207">
                <a:extLst>
                  <a:ext uri="{FF2B5EF4-FFF2-40B4-BE49-F238E27FC236}">
                    <a16:creationId xmlns:a16="http://schemas.microsoft.com/office/drawing/2014/main" id="{B5D83BF2-4E0B-8AA8-8705-DC7B6B1BD2BB}"/>
                  </a:ext>
                </a:extLst>
              </p:cNvPr>
              <p:cNvSpPr/>
              <p:nvPr/>
            </p:nvSpPr>
            <p:spPr>
              <a:xfrm rot="1467066">
                <a:off x="9198990" y="2605961"/>
                <a:ext cx="496128" cy="81554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209" name="Agrupar 208">
                <a:extLst>
                  <a:ext uri="{FF2B5EF4-FFF2-40B4-BE49-F238E27FC236}">
                    <a16:creationId xmlns:a16="http://schemas.microsoft.com/office/drawing/2014/main" id="{79D08F23-D30F-62EC-3696-2A00E6348E35}"/>
                  </a:ext>
                </a:extLst>
              </p:cNvPr>
              <p:cNvGrpSpPr/>
              <p:nvPr/>
            </p:nvGrpSpPr>
            <p:grpSpPr>
              <a:xfrm>
                <a:off x="8606753" y="2761426"/>
                <a:ext cx="1828417" cy="2395809"/>
                <a:chOff x="7920244" y="3171713"/>
                <a:chExt cx="1515296" cy="1985522"/>
              </a:xfrm>
            </p:grpSpPr>
            <p:grpSp>
              <p:nvGrpSpPr>
                <p:cNvPr id="210" name="Agrupar 209">
                  <a:extLst>
                    <a:ext uri="{FF2B5EF4-FFF2-40B4-BE49-F238E27FC236}">
                      <a16:creationId xmlns:a16="http://schemas.microsoft.com/office/drawing/2014/main" id="{D372548C-BC81-1A68-C77F-50B783725D22}"/>
                    </a:ext>
                  </a:extLst>
                </p:cNvPr>
                <p:cNvGrpSpPr/>
                <p:nvPr/>
              </p:nvGrpSpPr>
              <p:grpSpPr>
                <a:xfrm>
                  <a:off x="8132707" y="3171713"/>
                  <a:ext cx="1085249" cy="1985522"/>
                  <a:chOff x="3666748" y="512665"/>
                  <a:chExt cx="1085249" cy="1985522"/>
                </a:xfrm>
              </p:grpSpPr>
              <p:grpSp>
                <p:nvGrpSpPr>
                  <p:cNvPr id="218" name="Agrupar 217">
                    <a:extLst>
                      <a:ext uri="{FF2B5EF4-FFF2-40B4-BE49-F238E27FC236}">
                        <a16:creationId xmlns:a16="http://schemas.microsoft.com/office/drawing/2014/main" id="{16E1E196-BE68-E8E0-E517-9FDD7E66A865}"/>
                      </a:ext>
                    </a:extLst>
                  </p:cNvPr>
                  <p:cNvGrpSpPr/>
                  <p:nvPr/>
                </p:nvGrpSpPr>
                <p:grpSpPr>
                  <a:xfrm>
                    <a:off x="3666748" y="512665"/>
                    <a:ext cx="1085249" cy="1985522"/>
                    <a:chOff x="3678357" y="925749"/>
                    <a:chExt cx="1085249" cy="1985522"/>
                  </a:xfrm>
                </p:grpSpPr>
                <p:grpSp>
                  <p:nvGrpSpPr>
                    <p:cNvPr id="222" name="Agrupar 221">
                      <a:extLst>
                        <a:ext uri="{FF2B5EF4-FFF2-40B4-BE49-F238E27FC236}">
                          <a16:creationId xmlns:a16="http://schemas.microsoft.com/office/drawing/2014/main" id="{7001C1BF-CF75-2AA1-A11B-CDA336D6E071}"/>
                        </a:ext>
                      </a:extLst>
                    </p:cNvPr>
                    <p:cNvGrpSpPr/>
                    <p:nvPr/>
                  </p:nvGrpSpPr>
                  <p:grpSpPr>
                    <a:xfrm>
                      <a:off x="3678357" y="1424316"/>
                      <a:ext cx="1085249" cy="1486955"/>
                      <a:chOff x="1231231" y="2966691"/>
                      <a:chExt cx="1274400" cy="1746121"/>
                    </a:xfrm>
                  </p:grpSpPr>
                  <p:sp>
                    <p:nvSpPr>
                      <p:cNvPr id="226" name="Elipse 225">
                        <a:extLst>
                          <a:ext uri="{FF2B5EF4-FFF2-40B4-BE49-F238E27FC236}">
                            <a16:creationId xmlns:a16="http://schemas.microsoft.com/office/drawing/2014/main" id="{7091D54F-B3D4-ACE8-DDF1-AA83470AE743}"/>
                          </a:ext>
                        </a:extLst>
                      </p:cNvPr>
                      <p:cNvSpPr/>
                      <p:nvPr/>
                    </p:nvSpPr>
                    <p:spPr>
                      <a:xfrm>
                        <a:off x="1231232" y="3041492"/>
                        <a:ext cx="1263276" cy="14630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7" name="Elipse 226">
                        <a:extLst>
                          <a:ext uri="{FF2B5EF4-FFF2-40B4-BE49-F238E27FC236}">
                            <a16:creationId xmlns:a16="http://schemas.microsoft.com/office/drawing/2014/main" id="{8D3012D9-019A-3FD1-8381-A4B527243D3B}"/>
                          </a:ext>
                        </a:extLst>
                      </p:cNvPr>
                      <p:cNvSpPr/>
                      <p:nvPr/>
                    </p:nvSpPr>
                    <p:spPr>
                      <a:xfrm rot="19903634">
                        <a:off x="1443356" y="4458811"/>
                        <a:ext cx="335280" cy="254000"/>
                      </a:xfrm>
                      <a:prstGeom prst="ellipse">
                        <a:avLst/>
                      </a:prstGeom>
                      <a:solidFill>
                        <a:srgbClr val="793D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8" name="Elipse 227">
                        <a:extLst>
                          <a:ext uri="{FF2B5EF4-FFF2-40B4-BE49-F238E27FC236}">
                            <a16:creationId xmlns:a16="http://schemas.microsoft.com/office/drawing/2014/main" id="{33BFC8C6-9B1F-AC9A-A13B-E84349639A4B}"/>
                          </a:ext>
                        </a:extLst>
                      </p:cNvPr>
                      <p:cNvSpPr/>
                      <p:nvPr/>
                    </p:nvSpPr>
                    <p:spPr>
                      <a:xfrm rot="1696366" flipH="1">
                        <a:off x="1989011" y="4458812"/>
                        <a:ext cx="335280" cy="254000"/>
                      </a:xfrm>
                      <a:prstGeom prst="ellipse">
                        <a:avLst/>
                      </a:prstGeom>
                      <a:solidFill>
                        <a:srgbClr val="793D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9" name="Corda 228">
                        <a:extLst>
                          <a:ext uri="{FF2B5EF4-FFF2-40B4-BE49-F238E27FC236}">
                            <a16:creationId xmlns:a16="http://schemas.microsoft.com/office/drawing/2014/main" id="{FE8F88BC-7CA1-ACB4-0F57-37835AE9A404}"/>
                          </a:ext>
                        </a:extLst>
                      </p:cNvPr>
                      <p:cNvSpPr/>
                      <p:nvPr/>
                    </p:nvSpPr>
                    <p:spPr>
                      <a:xfrm rot="16200000">
                        <a:off x="1094431" y="3103491"/>
                        <a:ext cx="1548000" cy="1274400"/>
                      </a:xfrm>
                      <a:prstGeom prst="chord">
                        <a:avLst>
                          <a:gd name="adj1" fmla="val 5617019"/>
                          <a:gd name="adj2" fmla="val 16199979"/>
                        </a:avLst>
                      </a:prstGeom>
                      <a:solidFill>
                        <a:schemeClr val="tx1"/>
                      </a:solidFill>
                      <a:ln w="1905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23" name="Elipse 222">
                      <a:extLst>
                        <a:ext uri="{FF2B5EF4-FFF2-40B4-BE49-F238E27FC236}">
                          <a16:creationId xmlns:a16="http://schemas.microsoft.com/office/drawing/2014/main" id="{42EB2804-F2DA-9010-27A8-1EB58F07F102}"/>
                        </a:ext>
                      </a:extLst>
                    </p:cNvPr>
                    <p:cNvSpPr/>
                    <p:nvPr/>
                  </p:nvSpPr>
                  <p:spPr>
                    <a:xfrm>
                      <a:off x="3835267" y="925749"/>
                      <a:ext cx="736269" cy="740939"/>
                    </a:xfrm>
                    <a:custGeom>
                      <a:avLst/>
                      <a:gdLst>
                        <a:gd name="connsiteX0" fmla="*/ 0 w 736269"/>
                        <a:gd name="connsiteY0" fmla="*/ 370470 h 740939"/>
                        <a:gd name="connsiteX1" fmla="*/ 368135 w 736269"/>
                        <a:gd name="connsiteY1" fmla="*/ 0 h 740939"/>
                        <a:gd name="connsiteX2" fmla="*/ 736270 w 736269"/>
                        <a:gd name="connsiteY2" fmla="*/ 370470 h 740939"/>
                        <a:gd name="connsiteX3" fmla="*/ 368135 w 736269"/>
                        <a:gd name="connsiteY3" fmla="*/ 740940 h 740939"/>
                        <a:gd name="connsiteX4" fmla="*/ 0 w 736269"/>
                        <a:gd name="connsiteY4" fmla="*/ 370470 h 740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69" h="740939" fill="none" extrusionOk="0">
                          <a:moveTo>
                            <a:pt x="0" y="370470"/>
                          </a:moveTo>
                          <a:cubicBezTo>
                            <a:pt x="15666" y="150975"/>
                            <a:pt x="205051" y="2655"/>
                            <a:pt x="368135" y="0"/>
                          </a:cubicBezTo>
                          <a:cubicBezTo>
                            <a:pt x="589454" y="30774"/>
                            <a:pt x="726869" y="165663"/>
                            <a:pt x="736270" y="370470"/>
                          </a:cubicBezTo>
                          <a:cubicBezTo>
                            <a:pt x="756594" y="578022"/>
                            <a:pt x="551293" y="731741"/>
                            <a:pt x="368135" y="740940"/>
                          </a:cubicBezTo>
                          <a:cubicBezTo>
                            <a:pt x="161482" y="741936"/>
                            <a:pt x="6028" y="566903"/>
                            <a:pt x="0" y="370470"/>
                          </a:cubicBezTo>
                          <a:close/>
                        </a:path>
                        <a:path w="736269" h="740939" stroke="0" extrusionOk="0">
                          <a:moveTo>
                            <a:pt x="0" y="370470"/>
                          </a:moveTo>
                          <a:cubicBezTo>
                            <a:pt x="-15511" y="193079"/>
                            <a:pt x="159056" y="-2380"/>
                            <a:pt x="368135" y="0"/>
                          </a:cubicBezTo>
                          <a:cubicBezTo>
                            <a:pt x="575259" y="-562"/>
                            <a:pt x="718724" y="197822"/>
                            <a:pt x="736270" y="370470"/>
                          </a:cubicBezTo>
                          <a:cubicBezTo>
                            <a:pt x="719689" y="580617"/>
                            <a:pt x="568267" y="744704"/>
                            <a:pt x="368135" y="740940"/>
                          </a:cubicBezTo>
                          <a:cubicBezTo>
                            <a:pt x="189412" y="725025"/>
                            <a:pt x="-32948" y="582633"/>
                            <a:pt x="0" y="370470"/>
                          </a:cubicBezTo>
                          <a:close/>
                        </a:path>
                      </a:pathLst>
                    </a:custGeom>
                    <a:solidFill>
                      <a:srgbClr val="6F5A49"/>
                    </a:solidFill>
                    <a:ln w="12700">
                      <a:solidFill>
                        <a:schemeClr val="tx1"/>
                      </a:solidFill>
                      <a:extLst>
                        <a:ext uri="{C807C97D-BFC1-408E-A445-0C87EB9F89A2}">
                          <ask:lineSketchStyleProps xmlns:ask="http://schemas.microsoft.com/office/drawing/2018/sketchyshapes" sd="981765707">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4" name="Elipse 223">
                      <a:extLst>
                        <a:ext uri="{FF2B5EF4-FFF2-40B4-BE49-F238E27FC236}">
                          <a16:creationId xmlns:a16="http://schemas.microsoft.com/office/drawing/2014/main" id="{3C829FFC-C4B5-501F-BF22-F63087F6E149}"/>
                        </a:ext>
                      </a:extLst>
                    </p:cNvPr>
                    <p:cNvSpPr/>
                    <p:nvPr/>
                  </p:nvSpPr>
                  <p:spPr>
                    <a:xfrm>
                      <a:off x="4114625" y="1182935"/>
                      <a:ext cx="51625" cy="539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5" name="Elipse 224">
                      <a:extLst>
                        <a:ext uri="{FF2B5EF4-FFF2-40B4-BE49-F238E27FC236}">
                          <a16:creationId xmlns:a16="http://schemas.microsoft.com/office/drawing/2014/main" id="{69F4F5F5-35D6-6A71-0D69-324A4359E0F2}"/>
                        </a:ext>
                      </a:extLst>
                    </p:cNvPr>
                    <p:cNvSpPr/>
                    <p:nvPr/>
                  </p:nvSpPr>
                  <p:spPr>
                    <a:xfrm>
                      <a:off x="4253754" y="1179178"/>
                      <a:ext cx="42665" cy="59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219" name="Agrupar 218">
                    <a:extLst>
                      <a:ext uri="{FF2B5EF4-FFF2-40B4-BE49-F238E27FC236}">
                        <a16:creationId xmlns:a16="http://schemas.microsoft.com/office/drawing/2014/main" id="{3F4863BE-37E8-B1C6-131A-52B1ED6AB9D1}"/>
                      </a:ext>
                    </a:extLst>
                  </p:cNvPr>
                  <p:cNvGrpSpPr/>
                  <p:nvPr/>
                </p:nvGrpSpPr>
                <p:grpSpPr>
                  <a:xfrm rot="21386143">
                    <a:off x="4146755" y="1272306"/>
                    <a:ext cx="144882" cy="620498"/>
                    <a:chOff x="7969220" y="4464017"/>
                    <a:chExt cx="229590" cy="1241942"/>
                  </a:xfrm>
                  <a:solidFill>
                    <a:srgbClr val="FF66FF"/>
                  </a:solidFill>
                  <a:scene3d>
                    <a:camera prst="orthographicFront">
                      <a:rot lat="0" lon="0" rev="0"/>
                    </a:camera>
                    <a:lightRig rig="contrasting" dir="t">
                      <a:rot lat="0" lon="0" rev="7800000"/>
                    </a:lightRig>
                  </a:scene3d>
                </p:grpSpPr>
                <p:sp>
                  <p:nvSpPr>
                    <p:cNvPr id="220" name="Triângulo isósceles 219">
                      <a:extLst>
                        <a:ext uri="{FF2B5EF4-FFF2-40B4-BE49-F238E27FC236}">
                          <a16:creationId xmlns:a16="http://schemas.microsoft.com/office/drawing/2014/main" id="{6423490F-B276-390B-3B51-2274EA15D475}"/>
                        </a:ext>
                      </a:extLst>
                    </p:cNvPr>
                    <p:cNvSpPr/>
                    <p:nvPr/>
                  </p:nvSpPr>
                  <p:spPr>
                    <a:xfrm rot="10800000">
                      <a:off x="7969220" y="4464017"/>
                      <a:ext cx="229590" cy="199176"/>
                    </a:xfrm>
                    <a:prstGeom prst="triangle">
                      <a:avLst/>
                    </a:prstGeom>
                    <a:solidFill>
                      <a:srgbClr val="7C90A9"/>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1" name="Losango 220">
                      <a:extLst>
                        <a:ext uri="{FF2B5EF4-FFF2-40B4-BE49-F238E27FC236}">
                          <a16:creationId xmlns:a16="http://schemas.microsoft.com/office/drawing/2014/main" id="{9692D4B7-E961-355D-297C-331D53CA015B}"/>
                        </a:ext>
                      </a:extLst>
                    </p:cNvPr>
                    <p:cNvSpPr/>
                    <p:nvPr/>
                  </p:nvSpPr>
                  <p:spPr>
                    <a:xfrm>
                      <a:off x="8006712" y="4674114"/>
                      <a:ext cx="154603" cy="1031845"/>
                    </a:xfrm>
                    <a:prstGeom prst="diamond">
                      <a:avLst/>
                    </a:prstGeom>
                    <a:solidFill>
                      <a:srgbClr val="7C90A9"/>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211" name="Agrupar 210">
                  <a:extLst>
                    <a:ext uri="{FF2B5EF4-FFF2-40B4-BE49-F238E27FC236}">
                      <a16:creationId xmlns:a16="http://schemas.microsoft.com/office/drawing/2014/main" id="{D78E44DF-96FD-6233-269D-AC9F56244F91}"/>
                    </a:ext>
                  </a:extLst>
                </p:cNvPr>
                <p:cNvGrpSpPr/>
                <p:nvPr/>
              </p:nvGrpSpPr>
              <p:grpSpPr>
                <a:xfrm rot="2385965">
                  <a:off x="8670986" y="3495460"/>
                  <a:ext cx="764554" cy="383502"/>
                  <a:chOff x="5526052" y="5098233"/>
                  <a:chExt cx="614070" cy="317200"/>
                </a:xfrm>
              </p:grpSpPr>
              <p:sp>
                <p:nvSpPr>
                  <p:cNvPr id="216" name="Retângulo 215">
                    <a:extLst>
                      <a:ext uri="{FF2B5EF4-FFF2-40B4-BE49-F238E27FC236}">
                        <a16:creationId xmlns:a16="http://schemas.microsoft.com/office/drawing/2014/main" id="{B4720B57-FE7B-3922-180E-24BBE55BB604}"/>
                      </a:ext>
                    </a:extLst>
                  </p:cNvPr>
                  <p:cNvSpPr/>
                  <p:nvPr/>
                </p:nvSpPr>
                <p:spPr>
                  <a:xfrm rot="12557813">
                    <a:off x="5646729" y="5277751"/>
                    <a:ext cx="493393" cy="13768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7" name="Elipse 216">
                    <a:extLst>
                      <a:ext uri="{FF2B5EF4-FFF2-40B4-BE49-F238E27FC236}">
                        <a16:creationId xmlns:a16="http://schemas.microsoft.com/office/drawing/2014/main" id="{17E0030B-DC56-103E-63A1-E467A31E6298}"/>
                      </a:ext>
                    </a:extLst>
                  </p:cNvPr>
                  <p:cNvSpPr/>
                  <p:nvPr/>
                </p:nvSpPr>
                <p:spPr>
                  <a:xfrm rot="7507040">
                    <a:off x="5540631" y="5083654"/>
                    <a:ext cx="208814" cy="237972"/>
                  </a:xfrm>
                  <a:prstGeom prst="ellipse">
                    <a:avLst/>
                  </a:prstGeom>
                  <a:solidFill>
                    <a:srgbClr val="6F5A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212" name="Agrupar 211">
                  <a:extLst>
                    <a:ext uri="{FF2B5EF4-FFF2-40B4-BE49-F238E27FC236}">
                      <a16:creationId xmlns:a16="http://schemas.microsoft.com/office/drawing/2014/main" id="{2AC8EC2D-B592-2735-60AE-4917A56C02BF}"/>
                    </a:ext>
                  </a:extLst>
                </p:cNvPr>
                <p:cNvGrpSpPr/>
                <p:nvPr/>
              </p:nvGrpSpPr>
              <p:grpSpPr>
                <a:xfrm rot="19214035" flipH="1">
                  <a:off x="7920244" y="3485399"/>
                  <a:ext cx="764554" cy="383502"/>
                  <a:chOff x="5526052" y="5098233"/>
                  <a:chExt cx="614070" cy="317200"/>
                </a:xfrm>
              </p:grpSpPr>
              <p:sp>
                <p:nvSpPr>
                  <p:cNvPr id="214" name="Retângulo 213">
                    <a:extLst>
                      <a:ext uri="{FF2B5EF4-FFF2-40B4-BE49-F238E27FC236}">
                        <a16:creationId xmlns:a16="http://schemas.microsoft.com/office/drawing/2014/main" id="{69248660-414A-B0A9-E295-31C855626E7D}"/>
                      </a:ext>
                    </a:extLst>
                  </p:cNvPr>
                  <p:cNvSpPr/>
                  <p:nvPr/>
                </p:nvSpPr>
                <p:spPr>
                  <a:xfrm rot="12557813">
                    <a:off x="5646729" y="5277751"/>
                    <a:ext cx="493393" cy="13768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5" name="Elipse 214">
                    <a:extLst>
                      <a:ext uri="{FF2B5EF4-FFF2-40B4-BE49-F238E27FC236}">
                        <a16:creationId xmlns:a16="http://schemas.microsoft.com/office/drawing/2014/main" id="{02B4EE09-D55C-F36F-51B1-12CFDE9CD451}"/>
                      </a:ext>
                    </a:extLst>
                  </p:cNvPr>
                  <p:cNvSpPr/>
                  <p:nvPr/>
                </p:nvSpPr>
                <p:spPr>
                  <a:xfrm rot="7507040">
                    <a:off x="5540631" y="5083654"/>
                    <a:ext cx="208814" cy="237972"/>
                  </a:xfrm>
                  <a:prstGeom prst="ellipse">
                    <a:avLst/>
                  </a:prstGeom>
                  <a:solidFill>
                    <a:srgbClr val="6F5A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grpSp>
      </p:grpSp>
      <p:sp>
        <p:nvSpPr>
          <p:cNvPr id="7" name="Rectangle">
            <a:extLst>
              <a:ext uri="{FF2B5EF4-FFF2-40B4-BE49-F238E27FC236}">
                <a16:creationId xmlns:a16="http://schemas.microsoft.com/office/drawing/2014/main" id="{A80325BF-FD7B-6B43-5642-F9F5FC273955}"/>
              </a:ext>
            </a:extLst>
          </p:cNvPr>
          <p:cNvSpPr/>
          <p:nvPr/>
        </p:nvSpPr>
        <p:spPr>
          <a:xfrm>
            <a:off x="11538284" y="0"/>
            <a:ext cx="653718" cy="6858000"/>
          </a:xfrm>
          <a:prstGeom prst="rect">
            <a:avLst/>
          </a:prstGeom>
          <a:solidFill>
            <a:srgbClr val="FFA9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solidFill>
                <a:schemeClr val="bg1"/>
              </a:solidFill>
            </a:endParaRPr>
          </a:p>
        </p:txBody>
      </p:sp>
      <p:sp>
        <p:nvSpPr>
          <p:cNvPr id="8" name="Nome do apresentação">
            <a:extLst>
              <a:ext uri="{FF2B5EF4-FFF2-40B4-BE49-F238E27FC236}">
                <a16:creationId xmlns:a16="http://schemas.microsoft.com/office/drawing/2014/main" id="{9B5D2168-67A5-BE26-A8E9-227A5FBF95CA}"/>
              </a:ext>
            </a:extLst>
          </p:cNvPr>
          <p:cNvSpPr/>
          <p:nvPr/>
        </p:nvSpPr>
        <p:spPr>
          <a:xfrm rot="5400000">
            <a:off x="10519285" y="1333275"/>
            <a:ext cx="2722859"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000">
                <a:solidFill>
                  <a:srgbClr val="DAFF25"/>
                </a:solidFill>
                <a:latin typeface="Bossa Regular"/>
                <a:ea typeface="Bossa Regular"/>
                <a:cs typeface="Bossa Regular"/>
                <a:sym typeface="Bossa Regular"/>
              </a:defRPr>
            </a:lvl1pPr>
          </a:lstStyle>
          <a:p>
            <a:r>
              <a:rPr lang="pt-BR" sz="1100" dirty="0">
                <a:solidFill>
                  <a:schemeClr val="bg1"/>
                </a:solidFill>
                <a:latin typeface="Bossa Light" panose="02000000000000000000" pitchFamily="50" charset="0"/>
              </a:rPr>
              <a:t>todos juntos reforçando o respeito</a:t>
            </a:r>
          </a:p>
        </p:txBody>
      </p:sp>
      <p:sp>
        <p:nvSpPr>
          <p:cNvPr id="9" name="Cliente?">
            <a:extLst>
              <a:ext uri="{FF2B5EF4-FFF2-40B4-BE49-F238E27FC236}">
                <a16:creationId xmlns:a16="http://schemas.microsoft.com/office/drawing/2014/main" id="{C8420CB7-3684-7386-7218-6E422E56249C}"/>
              </a:ext>
            </a:extLst>
          </p:cNvPr>
          <p:cNvSpPr/>
          <p:nvPr/>
        </p:nvSpPr>
        <p:spPr>
          <a:xfrm rot="5400000">
            <a:off x="11233420" y="3474739"/>
            <a:ext cx="1294584"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ctr">
              <a:defRPr sz="1000">
                <a:solidFill>
                  <a:srgbClr val="DAFF25"/>
                </a:solidFill>
                <a:latin typeface="Bossa Regular"/>
                <a:ea typeface="Bossa Regular"/>
                <a:cs typeface="Bossa Regular"/>
                <a:sym typeface="Bossa Regular"/>
              </a:defRPr>
            </a:lvl1pPr>
          </a:lstStyle>
          <a:p>
            <a:r>
              <a:rPr lang="pt-BR" sz="1100" dirty="0">
                <a:solidFill>
                  <a:schemeClr val="bg1"/>
                </a:solidFill>
                <a:latin typeface="Bossa Light" panose="02000000000000000000" pitchFamily="50" charset="0"/>
              </a:rPr>
              <a:t>Grant Thornton</a:t>
            </a:r>
            <a:endParaRPr sz="1100" dirty="0">
              <a:solidFill>
                <a:schemeClr val="bg1"/>
              </a:solidFill>
              <a:latin typeface="Bossa Light" panose="02000000000000000000" pitchFamily="50" charset="0"/>
            </a:endParaRPr>
          </a:p>
        </p:txBody>
      </p:sp>
      <p:sp>
        <p:nvSpPr>
          <p:cNvPr id="48" name="@eticalizando">
            <a:extLst>
              <a:ext uri="{FF2B5EF4-FFF2-40B4-BE49-F238E27FC236}">
                <a16:creationId xmlns:a16="http://schemas.microsoft.com/office/drawing/2014/main" id="{1ACF266F-59A6-E9AC-4BF6-1BA04E6C4F5D}"/>
              </a:ext>
            </a:extLst>
          </p:cNvPr>
          <p:cNvSpPr/>
          <p:nvPr/>
        </p:nvSpPr>
        <p:spPr>
          <a:xfrm rot="5400000">
            <a:off x="11319184" y="6003134"/>
            <a:ext cx="1123062"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r">
              <a:defRPr sz="1000">
                <a:solidFill>
                  <a:srgbClr val="DAFF25"/>
                </a:solidFill>
                <a:latin typeface="Bossa Regular"/>
                <a:ea typeface="Bossa Regular"/>
                <a:cs typeface="Bossa Regular"/>
                <a:sym typeface="Bossa Regular"/>
              </a:defRPr>
            </a:lvl1pPr>
          </a:lstStyle>
          <a:p>
            <a:r>
              <a:rPr sz="1100">
                <a:solidFill>
                  <a:schemeClr val="bg1"/>
                </a:solidFill>
                <a:latin typeface="Bossa Light" panose="02000000000000000000" pitchFamily="50" charset="0"/>
              </a:rPr>
              <a:t>@eticalizando</a:t>
            </a:r>
          </a:p>
        </p:txBody>
      </p:sp>
    </p:spTree>
    <p:extLst>
      <p:ext uri="{BB962C8B-B14F-4D97-AF65-F5344CB8AC3E}">
        <p14:creationId xmlns:p14="http://schemas.microsoft.com/office/powerpoint/2010/main" val="19377350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 descr="Image"/>
          <p:cNvPicPr>
            <a:picLocks noChangeAspect="1"/>
          </p:cNvPicPr>
          <p:nvPr/>
        </p:nvPicPr>
        <p:blipFill>
          <a:blip r:embed="rId2"/>
          <a:stretch>
            <a:fillRect/>
          </a:stretch>
        </p:blipFill>
        <p:spPr>
          <a:xfrm>
            <a:off x="-5008499" y="-2029060"/>
            <a:ext cx="4613214" cy="4081099"/>
          </a:xfrm>
          <a:prstGeom prst="rect">
            <a:avLst/>
          </a:prstGeom>
          <a:ln w="12700">
            <a:miter lim="400000"/>
          </a:ln>
        </p:spPr>
      </p:pic>
      <p:sp>
        <p:nvSpPr>
          <p:cNvPr id="58" name="After All">
            <a:extLst>
              <a:ext uri="{FF2B5EF4-FFF2-40B4-BE49-F238E27FC236}">
                <a16:creationId xmlns:a16="http://schemas.microsoft.com/office/drawing/2014/main" id="{496D57F3-B9E1-4558-85F6-3E92B3E7C759}"/>
              </a:ext>
            </a:extLst>
          </p:cNvPr>
          <p:cNvSpPr/>
          <p:nvPr/>
        </p:nvSpPr>
        <p:spPr>
          <a:xfrm>
            <a:off x="354423" y="173814"/>
            <a:ext cx="8891215"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000" spc="100">
                <a:solidFill>
                  <a:srgbClr val="580CF2"/>
                </a:solidFill>
                <a:latin typeface="Bossa Bold"/>
                <a:ea typeface="Bossa Bold"/>
                <a:cs typeface="Bossa Bold"/>
                <a:sym typeface="Bossa Bold"/>
              </a:defRPr>
            </a:lvl1pPr>
          </a:lstStyle>
          <a:p>
            <a:r>
              <a:rPr lang="pt-BR" sz="8800" spc="0" dirty="0">
                <a:solidFill>
                  <a:srgbClr val="FFA900"/>
                </a:solidFill>
                <a:latin typeface="Bossa Black" panose="02000000000000000000" pitchFamily="50" charset="0"/>
                <a:cs typeface="Prompt Bold" panose="00000800000000000000" pitchFamily="2" charset="-34"/>
              </a:rPr>
              <a:t>As agressões </a:t>
            </a:r>
            <a:endParaRPr sz="8800" spc="0" dirty="0">
              <a:solidFill>
                <a:srgbClr val="FFA900"/>
              </a:solidFill>
              <a:latin typeface="Bossa Black" panose="02000000000000000000" pitchFamily="50" charset="0"/>
              <a:cs typeface="Prompt Bold" panose="00000800000000000000" pitchFamily="2" charset="-34"/>
            </a:endParaRPr>
          </a:p>
        </p:txBody>
      </p:sp>
      <p:sp>
        <p:nvSpPr>
          <p:cNvPr id="59" name="These Years">
            <a:extLst>
              <a:ext uri="{FF2B5EF4-FFF2-40B4-BE49-F238E27FC236}">
                <a16:creationId xmlns:a16="http://schemas.microsoft.com/office/drawing/2014/main" id="{6F9C060A-C45D-41D5-9EE5-08ABBFB2BBDB}"/>
              </a:ext>
            </a:extLst>
          </p:cNvPr>
          <p:cNvSpPr/>
          <p:nvPr/>
        </p:nvSpPr>
        <p:spPr>
          <a:xfrm>
            <a:off x="6504547" y="986908"/>
            <a:ext cx="2803479"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spc="100">
                <a:solidFill>
                  <a:srgbClr val="B0BCCB"/>
                </a:solidFill>
                <a:latin typeface="Bossa Bold"/>
                <a:ea typeface="Bossa Bold"/>
                <a:cs typeface="Bossa Bold"/>
                <a:sym typeface="Bossa Bold"/>
              </a:defRPr>
            </a:lvl1pPr>
          </a:lstStyle>
          <a:p>
            <a:r>
              <a:rPr lang="pt-BR" sz="5400" spc="-300" dirty="0">
                <a:solidFill>
                  <a:srgbClr val="9904FD"/>
                </a:solidFill>
                <a:latin typeface="Bossa Bold" panose="02000000000000000000" pitchFamily="50" charset="0"/>
                <a:cs typeface="Prompt Bold" panose="00000800000000000000" pitchFamily="2" charset="-34"/>
                <a:sym typeface="Bossa Regular"/>
              </a:rPr>
              <a:t>morais</a:t>
            </a:r>
          </a:p>
        </p:txBody>
      </p:sp>
      <p:grpSp>
        <p:nvGrpSpPr>
          <p:cNvPr id="123" name="Agrupar 122">
            <a:extLst>
              <a:ext uri="{FF2B5EF4-FFF2-40B4-BE49-F238E27FC236}">
                <a16:creationId xmlns:a16="http://schemas.microsoft.com/office/drawing/2014/main" id="{B2A3F69C-8B19-4984-9B22-F5A03A0363EC}"/>
              </a:ext>
            </a:extLst>
          </p:cNvPr>
          <p:cNvGrpSpPr/>
          <p:nvPr/>
        </p:nvGrpSpPr>
        <p:grpSpPr>
          <a:xfrm>
            <a:off x="942175" y="1933485"/>
            <a:ext cx="3964750" cy="2331254"/>
            <a:chOff x="6988724" y="3418259"/>
            <a:chExt cx="4664645" cy="2742788"/>
          </a:xfrm>
        </p:grpSpPr>
        <p:sp>
          <p:nvSpPr>
            <p:cNvPr id="134" name="CaixaDeTexto 133">
              <a:extLst>
                <a:ext uri="{FF2B5EF4-FFF2-40B4-BE49-F238E27FC236}">
                  <a16:creationId xmlns:a16="http://schemas.microsoft.com/office/drawing/2014/main" id="{A49A877B-484A-4F0E-AC96-9010B1F5A504}"/>
                </a:ext>
              </a:extLst>
            </p:cNvPr>
            <p:cNvSpPr txBox="1"/>
            <p:nvPr/>
          </p:nvSpPr>
          <p:spPr>
            <a:xfrm>
              <a:off x="9809329" y="4189449"/>
              <a:ext cx="1844040" cy="832848"/>
            </a:xfrm>
            <a:prstGeom prst="rect">
              <a:avLst/>
            </a:prstGeom>
            <a:noFill/>
          </p:spPr>
          <p:txBody>
            <a:bodyPr wrap="square" rtlCol="0">
              <a:spAutoFit/>
            </a:bodyPr>
            <a:lstStyle/>
            <a:p>
              <a:r>
                <a:rPr lang="pt-BR" sz="2000" dirty="0">
                  <a:latin typeface="Prompt Light" panose="00000400000000000000" pitchFamily="2" charset="-34"/>
                  <a:ea typeface="Cooper Hewitt Semibold" pitchFamily="2" charset="0"/>
                  <a:cs typeface="Prompt Light" panose="00000400000000000000" pitchFamily="2" charset="-34"/>
                </a:rPr>
                <a:t>Assédio </a:t>
              </a:r>
            </a:p>
            <a:p>
              <a:r>
                <a:rPr lang="pt-BR" sz="2000" dirty="0">
                  <a:latin typeface="Prompt Light" panose="00000400000000000000" pitchFamily="2" charset="-34"/>
                  <a:ea typeface="Cooper Hewitt Semibold" pitchFamily="2" charset="0"/>
                  <a:cs typeface="Prompt Light" panose="00000400000000000000" pitchFamily="2" charset="-34"/>
                </a:rPr>
                <a:t>Moral </a:t>
              </a:r>
            </a:p>
          </p:txBody>
        </p:sp>
        <p:pic>
          <p:nvPicPr>
            <p:cNvPr id="135" name="Imagem 134">
              <a:extLst>
                <a:ext uri="{FF2B5EF4-FFF2-40B4-BE49-F238E27FC236}">
                  <a16:creationId xmlns:a16="http://schemas.microsoft.com/office/drawing/2014/main" id="{1B9D3ADF-F7D2-4C09-B111-6B9E9104AD5E}"/>
                </a:ext>
              </a:extLst>
            </p:cNvPr>
            <p:cNvPicPr>
              <a:picLocks noChangeAspect="1"/>
            </p:cNvPicPr>
            <p:nvPr/>
          </p:nvPicPr>
          <p:blipFill>
            <a:blip r:embed="rId3"/>
            <a:stretch>
              <a:fillRect/>
            </a:stretch>
          </p:blipFill>
          <p:spPr>
            <a:xfrm>
              <a:off x="6988724" y="3418259"/>
              <a:ext cx="2742788" cy="2742788"/>
            </a:xfrm>
            <a:prstGeom prst="rect">
              <a:avLst/>
            </a:prstGeom>
          </p:spPr>
        </p:pic>
      </p:grpSp>
      <p:grpSp>
        <p:nvGrpSpPr>
          <p:cNvPr id="136" name="Agrupar 135">
            <a:extLst>
              <a:ext uri="{FF2B5EF4-FFF2-40B4-BE49-F238E27FC236}">
                <a16:creationId xmlns:a16="http://schemas.microsoft.com/office/drawing/2014/main" id="{F20AB8DA-CE2C-4032-907A-23A654BB0C86}"/>
              </a:ext>
            </a:extLst>
          </p:cNvPr>
          <p:cNvGrpSpPr/>
          <p:nvPr/>
        </p:nvGrpSpPr>
        <p:grpSpPr>
          <a:xfrm>
            <a:off x="957805" y="4286071"/>
            <a:ext cx="4181470" cy="2331254"/>
            <a:chOff x="7007113" y="6772651"/>
            <a:chExt cx="4919622" cy="2742788"/>
          </a:xfrm>
        </p:grpSpPr>
        <p:sp>
          <p:nvSpPr>
            <p:cNvPr id="138" name="CaixaDeTexto 137">
              <a:extLst>
                <a:ext uri="{FF2B5EF4-FFF2-40B4-BE49-F238E27FC236}">
                  <a16:creationId xmlns:a16="http://schemas.microsoft.com/office/drawing/2014/main" id="{8ED30F7F-8AD8-4085-B15B-245866283C87}"/>
                </a:ext>
              </a:extLst>
            </p:cNvPr>
            <p:cNvSpPr txBox="1"/>
            <p:nvPr/>
          </p:nvSpPr>
          <p:spPr>
            <a:xfrm>
              <a:off x="9782600" y="7537076"/>
              <a:ext cx="2144135" cy="832848"/>
            </a:xfrm>
            <a:prstGeom prst="rect">
              <a:avLst/>
            </a:prstGeom>
            <a:noFill/>
          </p:spPr>
          <p:txBody>
            <a:bodyPr wrap="square" rtlCol="0">
              <a:spAutoFit/>
            </a:bodyPr>
            <a:lstStyle/>
            <a:p>
              <a:r>
                <a:rPr lang="pt-BR" sz="2000" dirty="0">
                  <a:latin typeface="Prompt Light" panose="00000400000000000000" pitchFamily="2" charset="-34"/>
                  <a:ea typeface="Cooper Hewitt Semibold" pitchFamily="2" charset="0"/>
                  <a:cs typeface="Prompt Light" panose="00000400000000000000" pitchFamily="2" charset="-34"/>
                </a:rPr>
                <a:t>Agressões</a:t>
              </a:r>
            </a:p>
            <a:p>
              <a:r>
                <a:rPr lang="pt-BR" sz="2000" dirty="0">
                  <a:latin typeface="Prompt Light" panose="00000400000000000000" pitchFamily="2" charset="-34"/>
                  <a:ea typeface="Cooper Hewitt Semibold" pitchFamily="2" charset="0"/>
                  <a:cs typeface="Prompt Light" panose="00000400000000000000" pitchFamily="2" charset="-34"/>
                </a:rPr>
                <a:t>Pontuais</a:t>
              </a:r>
            </a:p>
          </p:txBody>
        </p:sp>
        <p:pic>
          <p:nvPicPr>
            <p:cNvPr id="139" name="Imagem 138">
              <a:extLst>
                <a:ext uri="{FF2B5EF4-FFF2-40B4-BE49-F238E27FC236}">
                  <a16:creationId xmlns:a16="http://schemas.microsoft.com/office/drawing/2014/main" id="{0266195E-AE1E-4DF0-8A63-F155391292B1}"/>
                </a:ext>
              </a:extLst>
            </p:cNvPr>
            <p:cNvPicPr>
              <a:picLocks noChangeAspect="1"/>
            </p:cNvPicPr>
            <p:nvPr/>
          </p:nvPicPr>
          <p:blipFill>
            <a:blip r:embed="rId4"/>
            <a:stretch>
              <a:fillRect/>
            </a:stretch>
          </p:blipFill>
          <p:spPr>
            <a:xfrm>
              <a:off x="7007113" y="6772651"/>
              <a:ext cx="2742787" cy="2742788"/>
            </a:xfrm>
            <a:prstGeom prst="rect">
              <a:avLst/>
            </a:prstGeom>
          </p:spPr>
        </p:pic>
      </p:grpSp>
      <p:grpSp>
        <p:nvGrpSpPr>
          <p:cNvPr id="140" name="Agrupar 139">
            <a:extLst>
              <a:ext uri="{FF2B5EF4-FFF2-40B4-BE49-F238E27FC236}">
                <a16:creationId xmlns:a16="http://schemas.microsoft.com/office/drawing/2014/main" id="{406A7995-E79D-4A6C-85F9-3FDF3438B1BD}"/>
              </a:ext>
            </a:extLst>
          </p:cNvPr>
          <p:cNvGrpSpPr/>
          <p:nvPr/>
        </p:nvGrpSpPr>
        <p:grpSpPr>
          <a:xfrm>
            <a:off x="4905680" y="1944377"/>
            <a:ext cx="4376839" cy="2331254"/>
            <a:chOff x="11940266" y="3418259"/>
            <a:chExt cx="5149479" cy="2742788"/>
          </a:xfrm>
        </p:grpSpPr>
        <p:sp>
          <p:nvSpPr>
            <p:cNvPr id="141" name="CaixaDeTexto 140">
              <a:extLst>
                <a:ext uri="{FF2B5EF4-FFF2-40B4-BE49-F238E27FC236}">
                  <a16:creationId xmlns:a16="http://schemas.microsoft.com/office/drawing/2014/main" id="{01F862C9-834A-4443-BC2D-8DE44CB1EBB2}"/>
                </a:ext>
              </a:extLst>
            </p:cNvPr>
            <p:cNvSpPr txBox="1"/>
            <p:nvPr/>
          </p:nvSpPr>
          <p:spPr>
            <a:xfrm>
              <a:off x="14765756" y="4127714"/>
              <a:ext cx="2323989" cy="832848"/>
            </a:xfrm>
            <a:prstGeom prst="rect">
              <a:avLst/>
            </a:prstGeom>
            <a:noFill/>
          </p:spPr>
          <p:txBody>
            <a:bodyPr wrap="square" rtlCol="0">
              <a:spAutoFit/>
            </a:bodyPr>
            <a:lstStyle/>
            <a:p>
              <a:r>
                <a:rPr lang="pt-BR" sz="2000" dirty="0">
                  <a:latin typeface="Prompt Light" panose="00000400000000000000" pitchFamily="2" charset="-34"/>
                  <a:ea typeface="Cooper Hewitt Semibold" pitchFamily="2" charset="0"/>
                  <a:cs typeface="Prompt Light" panose="00000400000000000000" pitchFamily="2" charset="-34"/>
                </a:rPr>
                <a:t>Relação </a:t>
              </a:r>
            </a:p>
            <a:p>
              <a:r>
                <a:rPr lang="pt-BR" sz="2000" dirty="0">
                  <a:latin typeface="Prompt Light" panose="00000400000000000000" pitchFamily="2" charset="-34"/>
                  <a:ea typeface="Cooper Hewitt Semibold" pitchFamily="2" charset="0"/>
                  <a:cs typeface="Prompt Light" panose="00000400000000000000" pitchFamily="2" charset="-34"/>
                </a:rPr>
                <a:t>por Injúria</a:t>
              </a:r>
            </a:p>
          </p:txBody>
        </p:sp>
        <p:pic>
          <p:nvPicPr>
            <p:cNvPr id="142" name="Imagem 141">
              <a:extLst>
                <a:ext uri="{FF2B5EF4-FFF2-40B4-BE49-F238E27FC236}">
                  <a16:creationId xmlns:a16="http://schemas.microsoft.com/office/drawing/2014/main" id="{84549001-6DA0-47FC-BD9D-30AA7EDF36EA}"/>
                </a:ext>
              </a:extLst>
            </p:cNvPr>
            <p:cNvPicPr>
              <a:picLocks noChangeAspect="1"/>
            </p:cNvPicPr>
            <p:nvPr/>
          </p:nvPicPr>
          <p:blipFill>
            <a:blip r:embed="rId5"/>
            <a:stretch>
              <a:fillRect/>
            </a:stretch>
          </p:blipFill>
          <p:spPr>
            <a:xfrm>
              <a:off x="11940266" y="3418259"/>
              <a:ext cx="2742788" cy="2742788"/>
            </a:xfrm>
            <a:prstGeom prst="rect">
              <a:avLst/>
            </a:prstGeom>
          </p:spPr>
        </p:pic>
      </p:grpSp>
      <p:grpSp>
        <p:nvGrpSpPr>
          <p:cNvPr id="143" name="Agrupar 142">
            <a:extLst>
              <a:ext uri="{FF2B5EF4-FFF2-40B4-BE49-F238E27FC236}">
                <a16:creationId xmlns:a16="http://schemas.microsoft.com/office/drawing/2014/main" id="{DCB6D53C-8652-4635-A170-5347552EB901}"/>
              </a:ext>
            </a:extLst>
          </p:cNvPr>
          <p:cNvGrpSpPr/>
          <p:nvPr/>
        </p:nvGrpSpPr>
        <p:grpSpPr>
          <a:xfrm>
            <a:off x="4905680" y="4286600"/>
            <a:ext cx="5239572" cy="2373280"/>
            <a:chOff x="11936454" y="6770871"/>
            <a:chExt cx="6164510" cy="2792233"/>
          </a:xfrm>
        </p:grpSpPr>
        <p:sp>
          <p:nvSpPr>
            <p:cNvPr id="144" name="CaixaDeTexto 143">
              <a:extLst>
                <a:ext uri="{FF2B5EF4-FFF2-40B4-BE49-F238E27FC236}">
                  <a16:creationId xmlns:a16="http://schemas.microsoft.com/office/drawing/2014/main" id="{6A6A08BA-130A-47BE-B72C-31E97B619A5D}"/>
                </a:ext>
              </a:extLst>
            </p:cNvPr>
            <p:cNvSpPr txBox="1"/>
            <p:nvPr/>
          </p:nvSpPr>
          <p:spPr>
            <a:xfrm>
              <a:off x="14765756" y="7535603"/>
              <a:ext cx="3335208" cy="832848"/>
            </a:xfrm>
            <a:prstGeom prst="rect">
              <a:avLst/>
            </a:prstGeom>
            <a:noFill/>
          </p:spPr>
          <p:txBody>
            <a:bodyPr wrap="square" rtlCol="0">
              <a:spAutoFit/>
            </a:bodyPr>
            <a:lstStyle/>
            <a:p>
              <a:r>
                <a:rPr lang="pt-BR" sz="2000" dirty="0">
                  <a:latin typeface="Prompt Light" panose="00000400000000000000" pitchFamily="2" charset="-34"/>
                  <a:ea typeface="Cooper Hewitt Semibold" pitchFamily="2" charset="0"/>
                  <a:cs typeface="Prompt Light" panose="00000400000000000000" pitchFamily="2" charset="-34"/>
                </a:rPr>
                <a:t>Comportamento </a:t>
              </a:r>
            </a:p>
            <a:p>
              <a:r>
                <a:rPr lang="pt-BR" sz="2000" dirty="0">
                  <a:latin typeface="Prompt Light" panose="00000400000000000000" pitchFamily="2" charset="-34"/>
                  <a:ea typeface="Cooper Hewitt Semibold" pitchFamily="2" charset="0"/>
                  <a:cs typeface="Prompt Light" panose="00000400000000000000" pitchFamily="2" charset="-34"/>
                </a:rPr>
                <a:t>Moral Inadequado</a:t>
              </a:r>
            </a:p>
          </p:txBody>
        </p:sp>
        <p:pic>
          <p:nvPicPr>
            <p:cNvPr id="145" name="Imagem 144">
              <a:extLst>
                <a:ext uri="{FF2B5EF4-FFF2-40B4-BE49-F238E27FC236}">
                  <a16:creationId xmlns:a16="http://schemas.microsoft.com/office/drawing/2014/main" id="{ED142654-9566-4100-BAE2-167BC90471EA}"/>
                </a:ext>
              </a:extLst>
            </p:cNvPr>
            <p:cNvPicPr>
              <a:picLocks noChangeAspect="1"/>
            </p:cNvPicPr>
            <p:nvPr/>
          </p:nvPicPr>
          <p:blipFill>
            <a:blip r:embed="rId6"/>
            <a:stretch>
              <a:fillRect/>
            </a:stretch>
          </p:blipFill>
          <p:spPr>
            <a:xfrm>
              <a:off x="11936454" y="6770871"/>
              <a:ext cx="2772000" cy="2792233"/>
            </a:xfrm>
            <a:prstGeom prst="rect">
              <a:avLst/>
            </a:prstGeom>
          </p:spPr>
        </p:pic>
      </p:grpSp>
      <p:pic>
        <p:nvPicPr>
          <p:cNvPr id="37" name="Imagem 36" descr="Ícone&#10;&#10;Descrição gerada automaticamente com confiança baixa">
            <a:extLst>
              <a:ext uri="{FF2B5EF4-FFF2-40B4-BE49-F238E27FC236}">
                <a16:creationId xmlns:a16="http://schemas.microsoft.com/office/drawing/2014/main" id="{4AB1B19B-46C1-4034-B8FD-615FE67283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598" y="6214506"/>
            <a:ext cx="529118" cy="611959"/>
          </a:xfrm>
          <a:prstGeom prst="rect">
            <a:avLst/>
          </a:prstGeom>
        </p:spPr>
      </p:pic>
      <p:sp>
        <p:nvSpPr>
          <p:cNvPr id="31" name="Retângulo 30">
            <a:extLst>
              <a:ext uri="{FF2B5EF4-FFF2-40B4-BE49-F238E27FC236}">
                <a16:creationId xmlns:a16="http://schemas.microsoft.com/office/drawing/2014/main" id="{0BC97051-8222-6C58-201E-5A43038C2429}"/>
              </a:ext>
            </a:extLst>
          </p:cNvPr>
          <p:cNvSpPr/>
          <p:nvPr/>
        </p:nvSpPr>
        <p:spPr>
          <a:xfrm>
            <a:off x="10193958" y="0"/>
            <a:ext cx="1362582" cy="6858000"/>
          </a:xfrm>
          <a:prstGeom prst="rect">
            <a:avLst/>
          </a:prstGeom>
          <a:solidFill>
            <a:srgbClr val="990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ctangle">
            <a:extLst>
              <a:ext uri="{FF2B5EF4-FFF2-40B4-BE49-F238E27FC236}">
                <a16:creationId xmlns:a16="http://schemas.microsoft.com/office/drawing/2014/main" id="{B924EB77-0007-D04C-203C-6F15BB5E73BB}"/>
              </a:ext>
            </a:extLst>
          </p:cNvPr>
          <p:cNvSpPr/>
          <p:nvPr/>
        </p:nvSpPr>
        <p:spPr>
          <a:xfrm>
            <a:off x="11538284" y="0"/>
            <a:ext cx="653718" cy="6858000"/>
          </a:xfrm>
          <a:prstGeom prst="rect">
            <a:avLst/>
          </a:prstGeom>
          <a:solidFill>
            <a:srgbClr val="FFA9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solidFill>
                <a:schemeClr val="bg1"/>
              </a:solidFill>
            </a:endParaRPr>
          </a:p>
        </p:txBody>
      </p:sp>
      <p:sp>
        <p:nvSpPr>
          <p:cNvPr id="4" name="Nome do apresentação">
            <a:extLst>
              <a:ext uri="{FF2B5EF4-FFF2-40B4-BE49-F238E27FC236}">
                <a16:creationId xmlns:a16="http://schemas.microsoft.com/office/drawing/2014/main" id="{CFE2B972-3F95-72DF-46C9-27C624F490D8}"/>
              </a:ext>
            </a:extLst>
          </p:cNvPr>
          <p:cNvSpPr/>
          <p:nvPr/>
        </p:nvSpPr>
        <p:spPr>
          <a:xfrm rot="5400000">
            <a:off x="10519285" y="1333275"/>
            <a:ext cx="2722859"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000">
                <a:solidFill>
                  <a:srgbClr val="DAFF25"/>
                </a:solidFill>
                <a:latin typeface="Bossa Regular"/>
                <a:ea typeface="Bossa Regular"/>
                <a:cs typeface="Bossa Regular"/>
                <a:sym typeface="Bossa Regular"/>
              </a:defRPr>
            </a:lvl1pPr>
          </a:lstStyle>
          <a:p>
            <a:r>
              <a:rPr lang="pt-BR" sz="1100" dirty="0">
                <a:solidFill>
                  <a:schemeClr val="bg1"/>
                </a:solidFill>
                <a:latin typeface="Bossa Light" panose="02000000000000000000" pitchFamily="50" charset="0"/>
              </a:rPr>
              <a:t>todos juntos reforçando o respeito</a:t>
            </a:r>
          </a:p>
        </p:txBody>
      </p:sp>
      <p:sp>
        <p:nvSpPr>
          <p:cNvPr id="5" name="Cliente?">
            <a:extLst>
              <a:ext uri="{FF2B5EF4-FFF2-40B4-BE49-F238E27FC236}">
                <a16:creationId xmlns:a16="http://schemas.microsoft.com/office/drawing/2014/main" id="{CD637510-08E6-9C80-7435-792B07D795A5}"/>
              </a:ext>
            </a:extLst>
          </p:cNvPr>
          <p:cNvSpPr/>
          <p:nvPr/>
        </p:nvSpPr>
        <p:spPr>
          <a:xfrm rot="5400000">
            <a:off x="11233420" y="3474739"/>
            <a:ext cx="1294584"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ctr">
              <a:defRPr sz="1000">
                <a:solidFill>
                  <a:srgbClr val="DAFF25"/>
                </a:solidFill>
                <a:latin typeface="Bossa Regular"/>
                <a:ea typeface="Bossa Regular"/>
                <a:cs typeface="Bossa Regular"/>
                <a:sym typeface="Bossa Regular"/>
              </a:defRPr>
            </a:lvl1pPr>
          </a:lstStyle>
          <a:p>
            <a:r>
              <a:rPr lang="pt-BR" sz="1100" dirty="0">
                <a:solidFill>
                  <a:schemeClr val="bg1"/>
                </a:solidFill>
                <a:latin typeface="Bossa Light" panose="02000000000000000000" pitchFamily="50" charset="0"/>
              </a:rPr>
              <a:t>Grant Thornton</a:t>
            </a:r>
            <a:endParaRPr sz="1100" dirty="0">
              <a:solidFill>
                <a:schemeClr val="bg1"/>
              </a:solidFill>
              <a:latin typeface="Bossa Light" panose="02000000000000000000" pitchFamily="50" charset="0"/>
            </a:endParaRPr>
          </a:p>
        </p:txBody>
      </p:sp>
      <p:sp>
        <p:nvSpPr>
          <p:cNvPr id="6" name="@eticalizando">
            <a:extLst>
              <a:ext uri="{FF2B5EF4-FFF2-40B4-BE49-F238E27FC236}">
                <a16:creationId xmlns:a16="http://schemas.microsoft.com/office/drawing/2014/main" id="{AA8348C4-8C31-AA19-2EE9-F8D1BC60DC00}"/>
              </a:ext>
            </a:extLst>
          </p:cNvPr>
          <p:cNvSpPr/>
          <p:nvPr/>
        </p:nvSpPr>
        <p:spPr>
          <a:xfrm rot="5400000">
            <a:off x="11319184" y="6003134"/>
            <a:ext cx="1123062"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r">
              <a:defRPr sz="1000">
                <a:solidFill>
                  <a:srgbClr val="DAFF25"/>
                </a:solidFill>
                <a:latin typeface="Bossa Regular"/>
                <a:ea typeface="Bossa Regular"/>
                <a:cs typeface="Bossa Regular"/>
                <a:sym typeface="Bossa Regular"/>
              </a:defRPr>
            </a:lvl1pPr>
          </a:lstStyle>
          <a:p>
            <a:r>
              <a:rPr sz="1100">
                <a:solidFill>
                  <a:schemeClr val="bg1"/>
                </a:solidFill>
                <a:latin typeface="Bossa Light" panose="02000000000000000000" pitchFamily="50" charset="0"/>
              </a:rPr>
              <a:t>@eticalizando</a:t>
            </a:r>
          </a:p>
        </p:txBody>
      </p:sp>
    </p:spTree>
    <p:extLst>
      <p:ext uri="{BB962C8B-B14F-4D97-AF65-F5344CB8AC3E}">
        <p14:creationId xmlns:p14="http://schemas.microsoft.com/office/powerpoint/2010/main" val="13727457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 descr="Image"/>
          <p:cNvPicPr>
            <a:picLocks noChangeAspect="1"/>
          </p:cNvPicPr>
          <p:nvPr/>
        </p:nvPicPr>
        <p:blipFill>
          <a:blip r:embed="rId4"/>
          <a:stretch>
            <a:fillRect/>
          </a:stretch>
        </p:blipFill>
        <p:spPr>
          <a:xfrm>
            <a:off x="-5008499" y="-2029060"/>
            <a:ext cx="4613214" cy="4081099"/>
          </a:xfrm>
          <a:prstGeom prst="rect">
            <a:avLst/>
          </a:prstGeom>
          <a:ln w="12700">
            <a:miter lim="400000"/>
          </a:ln>
        </p:spPr>
      </p:pic>
      <p:sp>
        <p:nvSpPr>
          <p:cNvPr id="58" name="After All">
            <a:extLst>
              <a:ext uri="{FF2B5EF4-FFF2-40B4-BE49-F238E27FC236}">
                <a16:creationId xmlns:a16="http://schemas.microsoft.com/office/drawing/2014/main" id="{496D57F3-B9E1-4558-85F6-3E92B3E7C759}"/>
              </a:ext>
            </a:extLst>
          </p:cNvPr>
          <p:cNvSpPr/>
          <p:nvPr/>
        </p:nvSpPr>
        <p:spPr>
          <a:xfrm>
            <a:off x="608198" y="2615527"/>
            <a:ext cx="4672111"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000" spc="100">
                <a:solidFill>
                  <a:srgbClr val="580CF2"/>
                </a:solidFill>
                <a:latin typeface="Bossa Bold"/>
                <a:ea typeface="Bossa Bold"/>
                <a:cs typeface="Bossa Bold"/>
                <a:sym typeface="Bossa Bold"/>
              </a:defRPr>
            </a:lvl1pPr>
          </a:lstStyle>
          <a:p>
            <a:r>
              <a:rPr lang="pt-BR" sz="8800" spc="0" dirty="0">
                <a:solidFill>
                  <a:srgbClr val="DDA6FE"/>
                </a:solidFill>
                <a:latin typeface="Bossa Black" panose="02000000000000000000" pitchFamily="50" charset="0"/>
                <a:cs typeface="Prompt Bold" panose="00000800000000000000" pitchFamily="2" charset="-34"/>
              </a:rPr>
              <a:t>Vamos </a:t>
            </a:r>
            <a:endParaRPr sz="8800" spc="0" dirty="0">
              <a:solidFill>
                <a:srgbClr val="DDA6FE"/>
              </a:solidFill>
              <a:latin typeface="Bossa Black" panose="02000000000000000000" pitchFamily="50" charset="0"/>
              <a:cs typeface="Prompt Bold" panose="00000800000000000000" pitchFamily="2" charset="-34"/>
            </a:endParaRPr>
          </a:p>
        </p:txBody>
      </p:sp>
      <p:sp>
        <p:nvSpPr>
          <p:cNvPr id="59" name="These Years">
            <a:extLst>
              <a:ext uri="{FF2B5EF4-FFF2-40B4-BE49-F238E27FC236}">
                <a16:creationId xmlns:a16="http://schemas.microsoft.com/office/drawing/2014/main" id="{6F9C060A-C45D-41D5-9EE5-08ABBFB2BBDB}"/>
              </a:ext>
            </a:extLst>
          </p:cNvPr>
          <p:cNvSpPr/>
          <p:nvPr/>
        </p:nvSpPr>
        <p:spPr>
          <a:xfrm>
            <a:off x="1114822" y="3431790"/>
            <a:ext cx="5925366"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spc="100">
                <a:solidFill>
                  <a:srgbClr val="B0BCCB"/>
                </a:solidFill>
                <a:latin typeface="Bossa Bold"/>
                <a:ea typeface="Bossa Bold"/>
                <a:cs typeface="Bossa Bold"/>
                <a:sym typeface="Bossa Bold"/>
              </a:defRPr>
            </a:lvl1pPr>
          </a:lstStyle>
          <a:p>
            <a:r>
              <a:rPr lang="pt-BR" sz="5400" spc="-300" dirty="0">
                <a:solidFill>
                  <a:srgbClr val="383838"/>
                </a:solidFill>
                <a:latin typeface="Bossa Bold" panose="02000000000000000000" pitchFamily="50" charset="0"/>
                <a:cs typeface="Prompt Bold" panose="00000800000000000000" pitchFamily="2" charset="-34"/>
                <a:sym typeface="Bossa Regular"/>
              </a:rPr>
              <a:t>conhecê-las:</a:t>
            </a:r>
          </a:p>
        </p:txBody>
      </p:sp>
      <p:pic>
        <p:nvPicPr>
          <p:cNvPr id="2" name="Drops Eticalizando 1 - Agressões Morais no Trabalho (convert-video-online.com)">
            <a:hlinkClick r:id="" action="ppaction://media"/>
            <a:extLst>
              <a:ext uri="{FF2B5EF4-FFF2-40B4-BE49-F238E27FC236}">
                <a16:creationId xmlns:a16="http://schemas.microsoft.com/office/drawing/2014/main" id="{87254065-8F06-4C81-97BC-35631973D487}"/>
              </a:ext>
            </a:extLst>
          </p:cNvPr>
          <p:cNvPicPr>
            <a:picLocks noChangeAspect="1"/>
          </p:cNvPicPr>
          <p:nvPr>
            <a:videoFile r:link="rId1"/>
            <p:extLst>
              <p:ext uri="{DAA4B4D4-6D71-4841-9C94-3DE7FCFB9230}">
                <p14:media xmlns:p14="http://schemas.microsoft.com/office/powerpoint/2010/main" r:embed="rId2">
                  <p14:trim end="8524"/>
                  <p14:fade out="2000"/>
                </p14:media>
              </p:ext>
            </p:extLst>
          </p:nvPr>
        </p:nvPicPr>
        <p:blipFill>
          <a:blip r:embed="rId5"/>
          <a:stretch>
            <a:fillRect/>
          </a:stretch>
        </p:blipFill>
        <p:spPr>
          <a:xfrm>
            <a:off x="6612956" y="-1"/>
            <a:ext cx="3861676" cy="6865203"/>
          </a:xfrm>
          <a:prstGeom prst="rect">
            <a:avLst/>
          </a:prstGeom>
        </p:spPr>
      </p:pic>
      <p:pic>
        <p:nvPicPr>
          <p:cNvPr id="21" name="Imagem 20" descr="Ícone&#10;&#10;Descrição gerada automaticamente com confiança baixa">
            <a:extLst>
              <a:ext uri="{FF2B5EF4-FFF2-40B4-BE49-F238E27FC236}">
                <a16:creationId xmlns:a16="http://schemas.microsoft.com/office/drawing/2014/main" id="{AD416B2F-C038-45AC-B6F8-225B78C702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98" y="6214506"/>
            <a:ext cx="529118" cy="611959"/>
          </a:xfrm>
          <a:prstGeom prst="rect">
            <a:avLst/>
          </a:prstGeom>
        </p:spPr>
      </p:pic>
      <p:sp>
        <p:nvSpPr>
          <p:cNvPr id="4" name="Rectangle">
            <a:extLst>
              <a:ext uri="{FF2B5EF4-FFF2-40B4-BE49-F238E27FC236}">
                <a16:creationId xmlns:a16="http://schemas.microsoft.com/office/drawing/2014/main" id="{520C4E80-F454-493C-60F9-B936A1D953E7}"/>
              </a:ext>
            </a:extLst>
          </p:cNvPr>
          <p:cNvSpPr/>
          <p:nvPr/>
        </p:nvSpPr>
        <p:spPr>
          <a:xfrm>
            <a:off x="11538284" y="0"/>
            <a:ext cx="653718" cy="6858000"/>
          </a:xfrm>
          <a:prstGeom prst="rect">
            <a:avLst/>
          </a:prstGeom>
          <a:solidFill>
            <a:srgbClr val="FFA9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solidFill>
                <a:schemeClr val="bg1"/>
              </a:solidFill>
            </a:endParaRPr>
          </a:p>
        </p:txBody>
      </p:sp>
      <p:sp>
        <p:nvSpPr>
          <p:cNvPr id="5" name="Nome do apresentação">
            <a:extLst>
              <a:ext uri="{FF2B5EF4-FFF2-40B4-BE49-F238E27FC236}">
                <a16:creationId xmlns:a16="http://schemas.microsoft.com/office/drawing/2014/main" id="{767A813D-609F-1A53-ACC0-816C78EAFCCD}"/>
              </a:ext>
            </a:extLst>
          </p:cNvPr>
          <p:cNvSpPr/>
          <p:nvPr/>
        </p:nvSpPr>
        <p:spPr>
          <a:xfrm rot="5400000">
            <a:off x="10519285" y="1333275"/>
            <a:ext cx="2722859"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000">
                <a:solidFill>
                  <a:srgbClr val="DAFF25"/>
                </a:solidFill>
                <a:latin typeface="Bossa Regular"/>
                <a:ea typeface="Bossa Regular"/>
                <a:cs typeface="Bossa Regular"/>
                <a:sym typeface="Bossa Regular"/>
              </a:defRPr>
            </a:lvl1pPr>
          </a:lstStyle>
          <a:p>
            <a:r>
              <a:rPr lang="pt-BR" sz="1100" dirty="0">
                <a:solidFill>
                  <a:schemeClr val="bg1"/>
                </a:solidFill>
                <a:latin typeface="Bossa Light" panose="02000000000000000000" pitchFamily="50" charset="0"/>
              </a:rPr>
              <a:t>todos juntos reforçando o respeito</a:t>
            </a:r>
          </a:p>
        </p:txBody>
      </p:sp>
      <p:sp>
        <p:nvSpPr>
          <p:cNvPr id="6" name="Cliente?">
            <a:extLst>
              <a:ext uri="{FF2B5EF4-FFF2-40B4-BE49-F238E27FC236}">
                <a16:creationId xmlns:a16="http://schemas.microsoft.com/office/drawing/2014/main" id="{0C57F52E-CC02-C3EC-9F50-F9F61C45BF8F}"/>
              </a:ext>
            </a:extLst>
          </p:cNvPr>
          <p:cNvSpPr/>
          <p:nvPr/>
        </p:nvSpPr>
        <p:spPr>
          <a:xfrm rot="5400000">
            <a:off x="11233420" y="3474739"/>
            <a:ext cx="1294584"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ctr">
              <a:defRPr sz="1000">
                <a:solidFill>
                  <a:srgbClr val="DAFF25"/>
                </a:solidFill>
                <a:latin typeface="Bossa Regular"/>
                <a:ea typeface="Bossa Regular"/>
                <a:cs typeface="Bossa Regular"/>
                <a:sym typeface="Bossa Regular"/>
              </a:defRPr>
            </a:lvl1pPr>
          </a:lstStyle>
          <a:p>
            <a:r>
              <a:rPr lang="pt-BR" sz="1100" dirty="0">
                <a:solidFill>
                  <a:schemeClr val="bg1"/>
                </a:solidFill>
                <a:latin typeface="Bossa Light" panose="02000000000000000000" pitchFamily="50" charset="0"/>
              </a:rPr>
              <a:t>Grant Thornton</a:t>
            </a:r>
            <a:endParaRPr sz="1100" dirty="0">
              <a:solidFill>
                <a:schemeClr val="bg1"/>
              </a:solidFill>
              <a:latin typeface="Bossa Light" panose="02000000000000000000" pitchFamily="50" charset="0"/>
            </a:endParaRPr>
          </a:p>
        </p:txBody>
      </p:sp>
      <p:sp>
        <p:nvSpPr>
          <p:cNvPr id="7" name="@eticalizando">
            <a:extLst>
              <a:ext uri="{FF2B5EF4-FFF2-40B4-BE49-F238E27FC236}">
                <a16:creationId xmlns:a16="http://schemas.microsoft.com/office/drawing/2014/main" id="{2C83E822-79A4-F671-BEC0-005326A3257F}"/>
              </a:ext>
            </a:extLst>
          </p:cNvPr>
          <p:cNvSpPr/>
          <p:nvPr/>
        </p:nvSpPr>
        <p:spPr>
          <a:xfrm rot="5400000">
            <a:off x="11319184" y="6003134"/>
            <a:ext cx="1123062"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r">
              <a:defRPr sz="1000">
                <a:solidFill>
                  <a:srgbClr val="DAFF25"/>
                </a:solidFill>
                <a:latin typeface="Bossa Regular"/>
                <a:ea typeface="Bossa Regular"/>
                <a:cs typeface="Bossa Regular"/>
                <a:sym typeface="Bossa Regular"/>
              </a:defRPr>
            </a:lvl1pPr>
          </a:lstStyle>
          <a:p>
            <a:r>
              <a:rPr sz="1100">
                <a:solidFill>
                  <a:schemeClr val="bg1"/>
                </a:solidFill>
                <a:latin typeface="Bossa Light" panose="02000000000000000000" pitchFamily="50" charset="0"/>
              </a:rPr>
              <a:t>@eticalizando</a:t>
            </a:r>
          </a:p>
        </p:txBody>
      </p:sp>
      <p:sp>
        <p:nvSpPr>
          <p:cNvPr id="3" name="Retângulo 2">
            <a:extLst>
              <a:ext uri="{FF2B5EF4-FFF2-40B4-BE49-F238E27FC236}">
                <a16:creationId xmlns:a16="http://schemas.microsoft.com/office/drawing/2014/main" id="{4D23ABB7-800C-F93F-FDC3-084A6F91F8C5}"/>
              </a:ext>
            </a:extLst>
          </p:cNvPr>
          <p:cNvSpPr/>
          <p:nvPr/>
        </p:nvSpPr>
        <p:spPr>
          <a:xfrm>
            <a:off x="10474632" y="0"/>
            <a:ext cx="1081907" cy="6858000"/>
          </a:xfrm>
          <a:prstGeom prst="rect">
            <a:avLst/>
          </a:prstGeom>
          <a:solidFill>
            <a:srgbClr val="990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630213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 descr="Image"/>
          <p:cNvPicPr>
            <a:picLocks noChangeAspect="1"/>
          </p:cNvPicPr>
          <p:nvPr/>
        </p:nvPicPr>
        <p:blipFill>
          <a:blip r:embed="rId2"/>
          <a:stretch>
            <a:fillRect/>
          </a:stretch>
        </p:blipFill>
        <p:spPr>
          <a:xfrm>
            <a:off x="-5008499" y="-2029060"/>
            <a:ext cx="4613214" cy="4081099"/>
          </a:xfrm>
          <a:prstGeom prst="rect">
            <a:avLst/>
          </a:prstGeom>
          <a:ln w="12700">
            <a:miter lim="400000"/>
          </a:ln>
        </p:spPr>
      </p:pic>
      <p:sp>
        <p:nvSpPr>
          <p:cNvPr id="68" name="Retângulo 67">
            <a:extLst>
              <a:ext uri="{FF2B5EF4-FFF2-40B4-BE49-F238E27FC236}">
                <a16:creationId xmlns:a16="http://schemas.microsoft.com/office/drawing/2014/main" id="{754D072E-00D6-4263-83C7-62331A605AEC}"/>
              </a:ext>
            </a:extLst>
          </p:cNvPr>
          <p:cNvSpPr/>
          <p:nvPr/>
        </p:nvSpPr>
        <p:spPr>
          <a:xfrm>
            <a:off x="6552325" y="2023552"/>
            <a:ext cx="3099671" cy="2200623"/>
          </a:xfrm>
          <a:prstGeom prst="rect">
            <a:avLst/>
          </a:prstGeom>
          <a:solidFill>
            <a:srgbClr val="DDA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Retângulo 68">
            <a:extLst>
              <a:ext uri="{FF2B5EF4-FFF2-40B4-BE49-F238E27FC236}">
                <a16:creationId xmlns:a16="http://schemas.microsoft.com/office/drawing/2014/main" id="{540E5CD1-F7A2-4CA5-8CF3-B36FDC6A2E41}"/>
              </a:ext>
            </a:extLst>
          </p:cNvPr>
          <p:cNvSpPr/>
          <p:nvPr/>
        </p:nvSpPr>
        <p:spPr>
          <a:xfrm>
            <a:off x="6552325" y="4428330"/>
            <a:ext cx="3099671" cy="2087711"/>
          </a:xfrm>
          <a:prstGeom prst="rect">
            <a:avLst/>
          </a:prstGeom>
          <a:solidFill>
            <a:srgbClr val="DDA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4" name="Agrupar 13">
            <a:extLst>
              <a:ext uri="{FF2B5EF4-FFF2-40B4-BE49-F238E27FC236}">
                <a16:creationId xmlns:a16="http://schemas.microsoft.com/office/drawing/2014/main" id="{813F793F-CD0E-4DA5-9EDE-E8215216CB6D}"/>
              </a:ext>
            </a:extLst>
          </p:cNvPr>
          <p:cNvGrpSpPr/>
          <p:nvPr/>
        </p:nvGrpSpPr>
        <p:grpSpPr>
          <a:xfrm>
            <a:off x="6615871" y="4443716"/>
            <a:ext cx="3051772" cy="2103927"/>
            <a:chOff x="6463355" y="4527606"/>
            <a:chExt cx="3051772" cy="2233922"/>
          </a:xfrm>
        </p:grpSpPr>
        <p:sp>
          <p:nvSpPr>
            <p:cNvPr id="107" name="Retângulo 106">
              <a:extLst>
                <a:ext uri="{FF2B5EF4-FFF2-40B4-BE49-F238E27FC236}">
                  <a16:creationId xmlns:a16="http://schemas.microsoft.com/office/drawing/2014/main" id="{58B736FB-9FD8-4D04-B728-AF970072FB54}"/>
                </a:ext>
              </a:extLst>
            </p:cNvPr>
            <p:cNvSpPr/>
            <p:nvPr/>
          </p:nvSpPr>
          <p:spPr>
            <a:xfrm>
              <a:off x="6463355" y="4527606"/>
              <a:ext cx="3051772" cy="2233922"/>
            </a:xfrm>
            <a:custGeom>
              <a:avLst/>
              <a:gdLst>
                <a:gd name="connsiteX0" fmla="*/ 0 w 3051772"/>
                <a:gd name="connsiteY0" fmla="*/ 0 h 2233922"/>
                <a:gd name="connsiteX1" fmla="*/ 3051772 w 3051772"/>
                <a:gd name="connsiteY1" fmla="*/ 0 h 2233922"/>
                <a:gd name="connsiteX2" fmla="*/ 3051772 w 3051772"/>
                <a:gd name="connsiteY2" fmla="*/ 2233922 h 2233922"/>
                <a:gd name="connsiteX3" fmla="*/ 0 w 3051772"/>
                <a:gd name="connsiteY3" fmla="*/ 2233922 h 2233922"/>
                <a:gd name="connsiteX4" fmla="*/ 0 w 3051772"/>
                <a:gd name="connsiteY4" fmla="*/ 0 h 2233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772" h="2233922" extrusionOk="0">
                  <a:moveTo>
                    <a:pt x="0" y="0"/>
                  </a:moveTo>
                  <a:cubicBezTo>
                    <a:pt x="1512745" y="148571"/>
                    <a:pt x="1684481" y="50137"/>
                    <a:pt x="3051772" y="0"/>
                  </a:cubicBezTo>
                  <a:cubicBezTo>
                    <a:pt x="3136216" y="639845"/>
                    <a:pt x="3049558" y="1492316"/>
                    <a:pt x="3051772" y="2233922"/>
                  </a:cubicBezTo>
                  <a:cubicBezTo>
                    <a:pt x="1790292" y="2149840"/>
                    <a:pt x="464547" y="2395588"/>
                    <a:pt x="0" y="2233922"/>
                  </a:cubicBezTo>
                  <a:cubicBezTo>
                    <a:pt x="76089" y="1642483"/>
                    <a:pt x="2484" y="577057"/>
                    <a:pt x="0" y="0"/>
                  </a:cubicBezTo>
                  <a:close/>
                </a:path>
              </a:pathLst>
            </a:custGeom>
            <a:noFill/>
            <a:ln w="19050">
              <a:solidFill>
                <a:schemeClr val="tx1"/>
              </a:solidFill>
              <a:extLst>
                <a:ext uri="{C807C97D-BFC1-408E-A445-0C87EB9F89A2}">
                  <ask:lineSketchStyleProps xmlns:ask="http://schemas.microsoft.com/office/drawing/2018/sketchyshapes" sd="3598302680">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0" name="CaixaDeTexto 109">
              <a:extLst>
                <a:ext uri="{FF2B5EF4-FFF2-40B4-BE49-F238E27FC236}">
                  <a16:creationId xmlns:a16="http://schemas.microsoft.com/office/drawing/2014/main" id="{A05A3A8B-9451-416F-B757-85213D21B875}"/>
                </a:ext>
              </a:extLst>
            </p:cNvPr>
            <p:cNvSpPr txBox="1"/>
            <p:nvPr/>
          </p:nvSpPr>
          <p:spPr>
            <a:xfrm>
              <a:off x="6514133" y="4904680"/>
              <a:ext cx="2957608" cy="1292662"/>
            </a:xfrm>
            <a:prstGeom prst="rect">
              <a:avLst/>
            </a:prstGeom>
            <a:noFill/>
          </p:spPr>
          <p:txBody>
            <a:bodyPr wrap="square">
              <a:spAutoFit/>
            </a:bodyPr>
            <a:lstStyle/>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Mensagens de texto com conteúdo indevido;</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Fotos ou vídeos inadequados;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Memes e piadas impróprios;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Gravações de voz e sons inconvenientes;</a:t>
              </a:r>
            </a:p>
          </p:txBody>
        </p:sp>
        <p:sp>
          <p:nvSpPr>
            <p:cNvPr id="112" name="CaixaDeTexto 111">
              <a:extLst>
                <a:ext uri="{FF2B5EF4-FFF2-40B4-BE49-F238E27FC236}">
                  <a16:creationId xmlns:a16="http://schemas.microsoft.com/office/drawing/2014/main" id="{BD4C1234-0482-43D5-A729-90E1533CA05C}"/>
                </a:ext>
              </a:extLst>
            </p:cNvPr>
            <p:cNvSpPr txBox="1"/>
            <p:nvPr/>
          </p:nvSpPr>
          <p:spPr>
            <a:xfrm>
              <a:off x="6487303" y="4590814"/>
              <a:ext cx="1059273" cy="338554"/>
            </a:xfrm>
            <a:prstGeom prst="rect">
              <a:avLst/>
            </a:prstGeom>
            <a:noFill/>
          </p:spPr>
          <p:txBody>
            <a:bodyPr wrap="square">
              <a:spAutoFit/>
            </a:bodyPr>
            <a:lstStyle/>
            <a:p>
              <a:r>
                <a:rPr lang="pt-BR" sz="1600" b="1" dirty="0">
                  <a:latin typeface="Prompt Light" panose="00000400000000000000" pitchFamily="2" charset="-34"/>
                  <a:ea typeface="Cooper Hewitt Book" pitchFamily="2" charset="0"/>
                  <a:cs typeface="Prompt Light" panose="00000400000000000000" pitchFamily="2" charset="-34"/>
                </a:rPr>
                <a:t>DIGITAL</a:t>
              </a:r>
            </a:p>
          </p:txBody>
        </p:sp>
      </p:grpSp>
      <p:sp>
        <p:nvSpPr>
          <p:cNvPr id="70" name="Retângulo 69">
            <a:extLst>
              <a:ext uri="{FF2B5EF4-FFF2-40B4-BE49-F238E27FC236}">
                <a16:creationId xmlns:a16="http://schemas.microsoft.com/office/drawing/2014/main" id="{90C31F05-D6F7-42D8-9C7A-618E0F5D9B11}"/>
              </a:ext>
            </a:extLst>
          </p:cNvPr>
          <p:cNvSpPr/>
          <p:nvPr/>
        </p:nvSpPr>
        <p:spPr>
          <a:xfrm>
            <a:off x="3183782" y="4414910"/>
            <a:ext cx="3099671" cy="2101131"/>
          </a:xfrm>
          <a:prstGeom prst="rect">
            <a:avLst/>
          </a:prstGeom>
          <a:solidFill>
            <a:srgbClr val="DDA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9F90323C-94D5-4F4A-8970-E8B0F0D7400C}"/>
              </a:ext>
            </a:extLst>
          </p:cNvPr>
          <p:cNvSpPr/>
          <p:nvPr/>
        </p:nvSpPr>
        <p:spPr>
          <a:xfrm>
            <a:off x="3181229" y="2023552"/>
            <a:ext cx="3099671" cy="2200623"/>
          </a:xfrm>
          <a:prstGeom prst="rect">
            <a:avLst/>
          </a:prstGeom>
          <a:solidFill>
            <a:srgbClr val="DDA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57870360-3CE6-437B-A822-24276B85BC27}"/>
              </a:ext>
            </a:extLst>
          </p:cNvPr>
          <p:cNvGrpSpPr/>
          <p:nvPr/>
        </p:nvGrpSpPr>
        <p:grpSpPr>
          <a:xfrm>
            <a:off x="6615871" y="2102270"/>
            <a:ext cx="3051772" cy="2233922"/>
            <a:chOff x="6463355" y="2186160"/>
            <a:chExt cx="3051772" cy="2233922"/>
          </a:xfrm>
        </p:grpSpPr>
        <p:sp>
          <p:nvSpPr>
            <p:cNvPr id="106" name="Retângulo 105">
              <a:extLst>
                <a:ext uri="{FF2B5EF4-FFF2-40B4-BE49-F238E27FC236}">
                  <a16:creationId xmlns:a16="http://schemas.microsoft.com/office/drawing/2014/main" id="{DCDAB210-6F0F-4839-91F5-F318EF3CF00B}"/>
                </a:ext>
              </a:extLst>
            </p:cNvPr>
            <p:cNvSpPr/>
            <p:nvPr/>
          </p:nvSpPr>
          <p:spPr>
            <a:xfrm>
              <a:off x="6463355" y="2186160"/>
              <a:ext cx="3051772" cy="2233922"/>
            </a:xfrm>
            <a:custGeom>
              <a:avLst/>
              <a:gdLst>
                <a:gd name="connsiteX0" fmla="*/ 0 w 3051772"/>
                <a:gd name="connsiteY0" fmla="*/ 0 h 2233922"/>
                <a:gd name="connsiteX1" fmla="*/ 3051772 w 3051772"/>
                <a:gd name="connsiteY1" fmla="*/ 0 h 2233922"/>
                <a:gd name="connsiteX2" fmla="*/ 3051772 w 3051772"/>
                <a:gd name="connsiteY2" fmla="*/ 2233922 h 2233922"/>
                <a:gd name="connsiteX3" fmla="*/ 0 w 3051772"/>
                <a:gd name="connsiteY3" fmla="*/ 2233922 h 2233922"/>
                <a:gd name="connsiteX4" fmla="*/ 0 w 3051772"/>
                <a:gd name="connsiteY4" fmla="*/ 0 h 2233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772" h="2233922" extrusionOk="0">
                  <a:moveTo>
                    <a:pt x="0" y="0"/>
                  </a:moveTo>
                  <a:cubicBezTo>
                    <a:pt x="1251421" y="-152145"/>
                    <a:pt x="2280709" y="124451"/>
                    <a:pt x="3051772" y="0"/>
                  </a:cubicBezTo>
                  <a:cubicBezTo>
                    <a:pt x="3137413" y="1012440"/>
                    <a:pt x="2883497" y="1925445"/>
                    <a:pt x="3051772" y="2233922"/>
                  </a:cubicBezTo>
                  <a:cubicBezTo>
                    <a:pt x="1638322" y="2288346"/>
                    <a:pt x="814972" y="2288030"/>
                    <a:pt x="0" y="2233922"/>
                  </a:cubicBezTo>
                  <a:cubicBezTo>
                    <a:pt x="107364" y="1309195"/>
                    <a:pt x="123839" y="859167"/>
                    <a:pt x="0" y="0"/>
                  </a:cubicBezTo>
                  <a:close/>
                </a:path>
              </a:pathLst>
            </a:custGeom>
            <a:noFill/>
            <a:ln w="19050">
              <a:solidFill>
                <a:schemeClr val="tx1"/>
              </a:solidFill>
              <a:extLst>
                <a:ext uri="{C807C97D-BFC1-408E-A445-0C87EB9F89A2}">
                  <ask:lineSketchStyleProps xmlns:ask="http://schemas.microsoft.com/office/drawing/2018/sketchyshapes" sd="16863453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9" name="CaixaDeTexto 108">
              <a:extLst>
                <a:ext uri="{FF2B5EF4-FFF2-40B4-BE49-F238E27FC236}">
                  <a16:creationId xmlns:a16="http://schemas.microsoft.com/office/drawing/2014/main" id="{EF3A5891-839C-4146-81D8-4EF76DCD9702}"/>
                </a:ext>
              </a:extLst>
            </p:cNvPr>
            <p:cNvSpPr txBox="1"/>
            <p:nvPr/>
          </p:nvSpPr>
          <p:spPr>
            <a:xfrm>
              <a:off x="6514155" y="2579872"/>
              <a:ext cx="2957608" cy="1692771"/>
            </a:xfrm>
            <a:prstGeom prst="rect">
              <a:avLst/>
            </a:prstGeom>
            <a:noFill/>
          </p:spPr>
          <p:txBody>
            <a:bodyPr wrap="square">
              <a:spAutoFit/>
            </a:bodyPr>
            <a:lstStyle/>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Piadas de cunho sexual;</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Comentários insinuantes;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Elogios inadequados;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Convites indevidos;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Comentários grosseiros ou sexualmente impertinentes;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Chantagens em troca de vantagens sexuais.</a:t>
              </a:r>
            </a:p>
          </p:txBody>
        </p:sp>
        <p:sp>
          <p:nvSpPr>
            <p:cNvPr id="113" name="CaixaDeTexto 112">
              <a:extLst>
                <a:ext uri="{FF2B5EF4-FFF2-40B4-BE49-F238E27FC236}">
                  <a16:creationId xmlns:a16="http://schemas.microsoft.com/office/drawing/2014/main" id="{7A289150-1844-445C-8788-03EB6403AB4B}"/>
                </a:ext>
              </a:extLst>
            </p:cNvPr>
            <p:cNvSpPr txBox="1"/>
            <p:nvPr/>
          </p:nvSpPr>
          <p:spPr>
            <a:xfrm>
              <a:off x="6513168" y="2255138"/>
              <a:ext cx="1059273" cy="338554"/>
            </a:xfrm>
            <a:prstGeom prst="rect">
              <a:avLst/>
            </a:prstGeom>
            <a:noFill/>
          </p:spPr>
          <p:txBody>
            <a:bodyPr wrap="square">
              <a:spAutoFit/>
            </a:bodyPr>
            <a:lstStyle/>
            <a:p>
              <a:r>
                <a:rPr lang="pt-BR" sz="1600" b="1" dirty="0">
                  <a:latin typeface="Prompt Light" panose="00000400000000000000" pitchFamily="2" charset="-34"/>
                  <a:ea typeface="Cooper Hewitt Book" pitchFamily="2" charset="0"/>
                  <a:cs typeface="Prompt Light" panose="00000400000000000000" pitchFamily="2" charset="-34"/>
                </a:rPr>
                <a:t>VERBAL</a:t>
              </a:r>
            </a:p>
          </p:txBody>
        </p:sp>
      </p:grpSp>
      <p:grpSp>
        <p:nvGrpSpPr>
          <p:cNvPr id="13" name="Agrupar 12">
            <a:extLst>
              <a:ext uri="{FF2B5EF4-FFF2-40B4-BE49-F238E27FC236}">
                <a16:creationId xmlns:a16="http://schemas.microsoft.com/office/drawing/2014/main" id="{FA724F60-0CF1-429F-A449-37ED8FDBC284}"/>
              </a:ext>
            </a:extLst>
          </p:cNvPr>
          <p:cNvGrpSpPr/>
          <p:nvPr/>
        </p:nvGrpSpPr>
        <p:grpSpPr>
          <a:xfrm>
            <a:off x="3321472" y="4443716"/>
            <a:ext cx="3062492" cy="2151043"/>
            <a:chOff x="3321472" y="4527606"/>
            <a:chExt cx="3062492" cy="2233922"/>
          </a:xfrm>
        </p:grpSpPr>
        <p:sp>
          <p:nvSpPr>
            <p:cNvPr id="105" name="Retângulo 104">
              <a:extLst>
                <a:ext uri="{FF2B5EF4-FFF2-40B4-BE49-F238E27FC236}">
                  <a16:creationId xmlns:a16="http://schemas.microsoft.com/office/drawing/2014/main" id="{911B7C1E-90C5-4B15-9158-CA351A6B8687}"/>
                </a:ext>
              </a:extLst>
            </p:cNvPr>
            <p:cNvSpPr/>
            <p:nvPr/>
          </p:nvSpPr>
          <p:spPr>
            <a:xfrm>
              <a:off x="3321472" y="4527606"/>
              <a:ext cx="3051772" cy="2233922"/>
            </a:xfrm>
            <a:custGeom>
              <a:avLst/>
              <a:gdLst>
                <a:gd name="connsiteX0" fmla="*/ 0 w 3051772"/>
                <a:gd name="connsiteY0" fmla="*/ 0 h 2233922"/>
                <a:gd name="connsiteX1" fmla="*/ 3051772 w 3051772"/>
                <a:gd name="connsiteY1" fmla="*/ 0 h 2233922"/>
                <a:gd name="connsiteX2" fmla="*/ 3051772 w 3051772"/>
                <a:gd name="connsiteY2" fmla="*/ 2233922 h 2233922"/>
                <a:gd name="connsiteX3" fmla="*/ 0 w 3051772"/>
                <a:gd name="connsiteY3" fmla="*/ 2233922 h 2233922"/>
                <a:gd name="connsiteX4" fmla="*/ 0 w 3051772"/>
                <a:gd name="connsiteY4" fmla="*/ 0 h 2233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772" h="2233922" extrusionOk="0">
                  <a:moveTo>
                    <a:pt x="0" y="0"/>
                  </a:moveTo>
                  <a:cubicBezTo>
                    <a:pt x="888627" y="140380"/>
                    <a:pt x="1807670" y="57738"/>
                    <a:pt x="3051772" y="0"/>
                  </a:cubicBezTo>
                  <a:cubicBezTo>
                    <a:pt x="2955161" y="798353"/>
                    <a:pt x="3031200" y="1655350"/>
                    <a:pt x="3051772" y="2233922"/>
                  </a:cubicBezTo>
                  <a:cubicBezTo>
                    <a:pt x="2155873" y="2267415"/>
                    <a:pt x="532532" y="2294800"/>
                    <a:pt x="0" y="2233922"/>
                  </a:cubicBezTo>
                  <a:cubicBezTo>
                    <a:pt x="-60402" y="1991206"/>
                    <a:pt x="-7716" y="821092"/>
                    <a:pt x="0" y="0"/>
                  </a:cubicBezTo>
                  <a:close/>
                </a:path>
              </a:pathLst>
            </a:custGeom>
            <a:noFill/>
            <a:ln w="19050">
              <a:solidFill>
                <a:schemeClr val="tx1"/>
              </a:solidFill>
              <a:extLst>
                <a:ext uri="{C807C97D-BFC1-408E-A445-0C87EB9F89A2}">
                  <ask:lineSketchStyleProps xmlns:ask="http://schemas.microsoft.com/office/drawing/2018/sketchyshapes" sd="16505372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1" name="CaixaDeTexto 110">
              <a:extLst>
                <a:ext uri="{FF2B5EF4-FFF2-40B4-BE49-F238E27FC236}">
                  <a16:creationId xmlns:a16="http://schemas.microsoft.com/office/drawing/2014/main" id="{606392B6-3892-484C-B294-46EBF46F1036}"/>
                </a:ext>
              </a:extLst>
            </p:cNvPr>
            <p:cNvSpPr txBox="1"/>
            <p:nvPr/>
          </p:nvSpPr>
          <p:spPr>
            <a:xfrm>
              <a:off x="3426356" y="4907160"/>
              <a:ext cx="2957608" cy="1692771"/>
            </a:xfrm>
            <a:prstGeom prst="rect">
              <a:avLst/>
            </a:prstGeom>
            <a:noFill/>
          </p:spPr>
          <p:txBody>
            <a:bodyPr wrap="square">
              <a:spAutoFit/>
            </a:bodyPr>
            <a:lstStyle/>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Toques inadequados;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Abraços impróprios;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Carinhos não desejados;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Beijos inconvenientes;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Apertos de mão mal intencionados;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Passadas de mão e “tapas”;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Encostadas indevidas;</a:t>
              </a:r>
            </a:p>
          </p:txBody>
        </p:sp>
        <p:sp>
          <p:nvSpPr>
            <p:cNvPr id="114" name="CaixaDeTexto 113">
              <a:extLst>
                <a:ext uri="{FF2B5EF4-FFF2-40B4-BE49-F238E27FC236}">
                  <a16:creationId xmlns:a16="http://schemas.microsoft.com/office/drawing/2014/main" id="{24366BA7-74DD-4F7B-997E-AF5D39093EE3}"/>
                </a:ext>
              </a:extLst>
            </p:cNvPr>
            <p:cNvSpPr txBox="1"/>
            <p:nvPr/>
          </p:nvSpPr>
          <p:spPr>
            <a:xfrm>
              <a:off x="3376363" y="4590814"/>
              <a:ext cx="1059273" cy="338554"/>
            </a:xfrm>
            <a:prstGeom prst="rect">
              <a:avLst/>
            </a:prstGeom>
            <a:noFill/>
          </p:spPr>
          <p:txBody>
            <a:bodyPr wrap="square">
              <a:spAutoFit/>
            </a:bodyPr>
            <a:lstStyle/>
            <a:p>
              <a:r>
                <a:rPr lang="pt-BR" sz="1600" b="1" dirty="0">
                  <a:latin typeface="Prompt Light" panose="00000400000000000000" pitchFamily="2" charset="-34"/>
                  <a:ea typeface="Cooper Hewitt Book" pitchFamily="2" charset="0"/>
                  <a:cs typeface="Prompt Light" panose="00000400000000000000" pitchFamily="2" charset="-34"/>
                </a:rPr>
                <a:t>FÍSICO</a:t>
              </a:r>
            </a:p>
          </p:txBody>
        </p:sp>
      </p:grpSp>
      <p:grpSp>
        <p:nvGrpSpPr>
          <p:cNvPr id="11" name="Agrupar 10">
            <a:extLst>
              <a:ext uri="{FF2B5EF4-FFF2-40B4-BE49-F238E27FC236}">
                <a16:creationId xmlns:a16="http://schemas.microsoft.com/office/drawing/2014/main" id="{9619D3BB-B44A-447E-80D5-FF011EB47712}"/>
              </a:ext>
            </a:extLst>
          </p:cNvPr>
          <p:cNvGrpSpPr/>
          <p:nvPr/>
        </p:nvGrpSpPr>
        <p:grpSpPr>
          <a:xfrm>
            <a:off x="3321472" y="2102270"/>
            <a:ext cx="3051772" cy="2233922"/>
            <a:chOff x="3321472" y="2186160"/>
            <a:chExt cx="3051772" cy="2233922"/>
          </a:xfrm>
        </p:grpSpPr>
        <p:sp>
          <p:nvSpPr>
            <p:cNvPr id="6" name="Retângulo 5">
              <a:extLst>
                <a:ext uri="{FF2B5EF4-FFF2-40B4-BE49-F238E27FC236}">
                  <a16:creationId xmlns:a16="http://schemas.microsoft.com/office/drawing/2014/main" id="{7A6B37DD-0D25-40DF-A3D0-EBC1C2251ED8}"/>
                </a:ext>
              </a:extLst>
            </p:cNvPr>
            <p:cNvSpPr/>
            <p:nvPr/>
          </p:nvSpPr>
          <p:spPr>
            <a:xfrm>
              <a:off x="3321472" y="2186160"/>
              <a:ext cx="3051772" cy="2233922"/>
            </a:xfrm>
            <a:custGeom>
              <a:avLst/>
              <a:gdLst>
                <a:gd name="connsiteX0" fmla="*/ 0 w 3051772"/>
                <a:gd name="connsiteY0" fmla="*/ 0 h 2233922"/>
                <a:gd name="connsiteX1" fmla="*/ 3051772 w 3051772"/>
                <a:gd name="connsiteY1" fmla="*/ 0 h 2233922"/>
                <a:gd name="connsiteX2" fmla="*/ 3051772 w 3051772"/>
                <a:gd name="connsiteY2" fmla="*/ 2233922 h 2233922"/>
                <a:gd name="connsiteX3" fmla="*/ 0 w 3051772"/>
                <a:gd name="connsiteY3" fmla="*/ 2233922 h 2233922"/>
                <a:gd name="connsiteX4" fmla="*/ 0 w 3051772"/>
                <a:gd name="connsiteY4" fmla="*/ 0 h 2233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772" h="2233922" extrusionOk="0">
                  <a:moveTo>
                    <a:pt x="0" y="0"/>
                  </a:moveTo>
                  <a:cubicBezTo>
                    <a:pt x="495536" y="-165141"/>
                    <a:pt x="2589291" y="161480"/>
                    <a:pt x="3051772" y="0"/>
                  </a:cubicBezTo>
                  <a:cubicBezTo>
                    <a:pt x="3078239" y="640498"/>
                    <a:pt x="3046072" y="1251197"/>
                    <a:pt x="3051772" y="2233922"/>
                  </a:cubicBezTo>
                  <a:cubicBezTo>
                    <a:pt x="2475711" y="2264535"/>
                    <a:pt x="527967" y="2182931"/>
                    <a:pt x="0" y="2233922"/>
                  </a:cubicBezTo>
                  <a:cubicBezTo>
                    <a:pt x="-53222" y="1589865"/>
                    <a:pt x="-153461" y="1067109"/>
                    <a:pt x="0" y="0"/>
                  </a:cubicBezTo>
                  <a:close/>
                </a:path>
              </a:pathLst>
            </a:custGeom>
            <a:noFill/>
            <a:ln w="19050">
              <a:solidFill>
                <a:schemeClr val="tx1"/>
              </a:solidFill>
              <a:extLst>
                <a:ext uri="{C807C97D-BFC1-408E-A445-0C87EB9F89A2}">
                  <ask:lineSketchStyleProps xmlns:ask="http://schemas.microsoft.com/office/drawing/2018/sketchyshapes" sd="106380652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8" name="CaixaDeTexto 107">
              <a:extLst>
                <a:ext uri="{FF2B5EF4-FFF2-40B4-BE49-F238E27FC236}">
                  <a16:creationId xmlns:a16="http://schemas.microsoft.com/office/drawing/2014/main" id="{07B16AE5-0717-4222-A768-84353C533B31}"/>
                </a:ext>
              </a:extLst>
            </p:cNvPr>
            <p:cNvSpPr txBox="1"/>
            <p:nvPr/>
          </p:nvSpPr>
          <p:spPr>
            <a:xfrm>
              <a:off x="3372275" y="2579872"/>
              <a:ext cx="2804694" cy="1292662"/>
            </a:xfrm>
            <a:custGeom>
              <a:avLst/>
              <a:gdLst>
                <a:gd name="connsiteX0" fmla="*/ 0 w 2804694"/>
                <a:gd name="connsiteY0" fmla="*/ 0 h 1292662"/>
                <a:gd name="connsiteX1" fmla="*/ 2804694 w 2804694"/>
                <a:gd name="connsiteY1" fmla="*/ 0 h 1292662"/>
                <a:gd name="connsiteX2" fmla="*/ 2804694 w 2804694"/>
                <a:gd name="connsiteY2" fmla="*/ 1292662 h 1292662"/>
                <a:gd name="connsiteX3" fmla="*/ 0 w 2804694"/>
                <a:gd name="connsiteY3" fmla="*/ 1292662 h 1292662"/>
                <a:gd name="connsiteX4" fmla="*/ 0 w 2804694"/>
                <a:gd name="connsiteY4" fmla="*/ 0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694" h="1292662" extrusionOk="0">
                  <a:moveTo>
                    <a:pt x="0" y="0"/>
                  </a:moveTo>
                  <a:cubicBezTo>
                    <a:pt x="1225623" y="96401"/>
                    <a:pt x="2464249" y="1403"/>
                    <a:pt x="2804694" y="0"/>
                  </a:cubicBezTo>
                  <a:cubicBezTo>
                    <a:pt x="2755803" y="208675"/>
                    <a:pt x="2735384" y="858825"/>
                    <a:pt x="2804694" y="1292662"/>
                  </a:cubicBezTo>
                  <a:cubicBezTo>
                    <a:pt x="2207194" y="1280415"/>
                    <a:pt x="1103080" y="1196080"/>
                    <a:pt x="0" y="1292662"/>
                  </a:cubicBezTo>
                  <a:cubicBezTo>
                    <a:pt x="19979" y="1043130"/>
                    <a:pt x="97068" y="349276"/>
                    <a:pt x="0" y="0"/>
                  </a:cubicBezTo>
                  <a:close/>
                </a:path>
              </a:pathLst>
            </a:custGeom>
            <a:noFill/>
            <a:ln>
              <a:noFill/>
              <a:extLst>
                <a:ext uri="{C807C97D-BFC1-408E-A445-0C87EB9F89A2}">
                  <ask:lineSketchStyleProps xmlns:ask="http://schemas.microsoft.com/office/drawing/2018/sketchyshapes" sd="2126056000">
                    <a:prstGeom prst="rect">
                      <a:avLst/>
                    </a:prstGeom>
                    <ask:type>
                      <ask:lineSketchCurved/>
                    </ask:type>
                  </ask:lineSketchStyleProps>
                </a:ext>
              </a:extLst>
            </a:ln>
          </p:spPr>
          <p:txBody>
            <a:bodyPr wrap="square">
              <a:spAutoFit/>
            </a:bodyPr>
            <a:lstStyle/>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Gestos obscenos;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Exposição de pornografia;</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Estímulos ou exposições visuais impróprios;</a:t>
              </a:r>
            </a:p>
            <a:p>
              <a:pPr marL="177800" lvl="2" indent="-177800">
                <a:buClr>
                  <a:schemeClr val="bg1"/>
                </a:buClr>
                <a:buFont typeface="Arial" panose="020B0604020202020204" pitchFamily="34" charset="0"/>
                <a:buChar char="•"/>
              </a:pPr>
              <a:r>
                <a:rPr lang="pt-BR" sz="1300" dirty="0">
                  <a:latin typeface="Prompt Light" panose="00000400000000000000" pitchFamily="2" charset="-34"/>
                  <a:ea typeface="Cooper Hewitt Semibold" pitchFamily="2" charset="0"/>
                  <a:cs typeface="Prompt Light" panose="00000400000000000000" pitchFamily="2" charset="-34"/>
                </a:rPr>
                <a:t>Olhares indevidos ou “secadas”</a:t>
              </a:r>
            </a:p>
          </p:txBody>
        </p:sp>
        <p:sp>
          <p:nvSpPr>
            <p:cNvPr id="115" name="CaixaDeTexto 114">
              <a:extLst>
                <a:ext uri="{FF2B5EF4-FFF2-40B4-BE49-F238E27FC236}">
                  <a16:creationId xmlns:a16="http://schemas.microsoft.com/office/drawing/2014/main" id="{208B3A44-0BF3-4CCB-80E0-1E9568DA1BC1}"/>
                </a:ext>
              </a:extLst>
            </p:cNvPr>
            <p:cNvSpPr txBox="1"/>
            <p:nvPr/>
          </p:nvSpPr>
          <p:spPr>
            <a:xfrm>
              <a:off x="3402228" y="2255138"/>
              <a:ext cx="1059273" cy="338554"/>
            </a:xfrm>
            <a:custGeom>
              <a:avLst/>
              <a:gdLst>
                <a:gd name="connsiteX0" fmla="*/ 0 w 1059273"/>
                <a:gd name="connsiteY0" fmla="*/ 0 h 338554"/>
                <a:gd name="connsiteX1" fmla="*/ 1059273 w 1059273"/>
                <a:gd name="connsiteY1" fmla="*/ 0 h 338554"/>
                <a:gd name="connsiteX2" fmla="*/ 1059273 w 1059273"/>
                <a:gd name="connsiteY2" fmla="*/ 338554 h 338554"/>
                <a:gd name="connsiteX3" fmla="*/ 0 w 1059273"/>
                <a:gd name="connsiteY3" fmla="*/ 338554 h 338554"/>
                <a:gd name="connsiteX4" fmla="*/ 0 w 1059273"/>
                <a:gd name="connsiteY4" fmla="*/ 0 h 3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273" h="338554" extrusionOk="0">
                  <a:moveTo>
                    <a:pt x="0" y="0"/>
                  </a:moveTo>
                  <a:cubicBezTo>
                    <a:pt x="166069" y="90600"/>
                    <a:pt x="885290" y="-49210"/>
                    <a:pt x="1059273" y="0"/>
                  </a:cubicBezTo>
                  <a:cubicBezTo>
                    <a:pt x="1075840" y="60293"/>
                    <a:pt x="1069404" y="280436"/>
                    <a:pt x="1059273" y="338554"/>
                  </a:cubicBezTo>
                  <a:cubicBezTo>
                    <a:pt x="863751" y="293039"/>
                    <a:pt x="198048" y="243500"/>
                    <a:pt x="0" y="338554"/>
                  </a:cubicBezTo>
                  <a:cubicBezTo>
                    <a:pt x="-24360" y="247459"/>
                    <a:pt x="14771" y="154872"/>
                    <a:pt x="0" y="0"/>
                  </a:cubicBezTo>
                  <a:close/>
                </a:path>
              </a:pathLst>
            </a:custGeom>
            <a:noFill/>
            <a:ln>
              <a:noFill/>
              <a:extLst>
                <a:ext uri="{C807C97D-BFC1-408E-A445-0C87EB9F89A2}">
                  <ask:lineSketchStyleProps xmlns:ask="http://schemas.microsoft.com/office/drawing/2018/sketchyshapes" sd="936081128">
                    <a:prstGeom prst="rect">
                      <a:avLst/>
                    </a:prstGeom>
                    <ask:type>
                      <ask:lineSketchCurved/>
                    </ask:type>
                  </ask:lineSketchStyleProps>
                </a:ext>
              </a:extLst>
            </a:ln>
          </p:spPr>
          <p:txBody>
            <a:bodyPr wrap="square">
              <a:spAutoFit/>
            </a:bodyPr>
            <a:lstStyle/>
            <a:p>
              <a:r>
                <a:rPr lang="pt-BR" sz="1600" b="1" dirty="0">
                  <a:latin typeface="Prompt Light" panose="00000400000000000000" pitchFamily="2" charset="-34"/>
                  <a:ea typeface="Cooper Hewitt Book" pitchFamily="2" charset="0"/>
                  <a:cs typeface="Prompt Light" panose="00000400000000000000" pitchFamily="2" charset="-34"/>
                </a:rPr>
                <a:t>VISUAL</a:t>
              </a:r>
            </a:p>
          </p:txBody>
        </p:sp>
      </p:grpSp>
      <p:sp>
        <p:nvSpPr>
          <p:cNvPr id="65" name="After All">
            <a:extLst>
              <a:ext uri="{FF2B5EF4-FFF2-40B4-BE49-F238E27FC236}">
                <a16:creationId xmlns:a16="http://schemas.microsoft.com/office/drawing/2014/main" id="{C0AA8B09-F19E-4ACB-A42E-0C86FD767E0E}"/>
              </a:ext>
            </a:extLst>
          </p:cNvPr>
          <p:cNvSpPr/>
          <p:nvPr/>
        </p:nvSpPr>
        <p:spPr>
          <a:xfrm>
            <a:off x="354423" y="173814"/>
            <a:ext cx="6190154"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000" spc="100">
                <a:solidFill>
                  <a:srgbClr val="580CF2"/>
                </a:solidFill>
                <a:latin typeface="Bossa Bold"/>
                <a:ea typeface="Bossa Bold"/>
                <a:cs typeface="Bossa Bold"/>
                <a:sym typeface="Bossa Bold"/>
              </a:defRPr>
            </a:lvl1pPr>
          </a:lstStyle>
          <a:p>
            <a:r>
              <a:rPr lang="pt-BR" sz="8800" spc="0" dirty="0">
                <a:solidFill>
                  <a:srgbClr val="FFA900"/>
                </a:solidFill>
                <a:latin typeface="Bossa Black" panose="02000000000000000000" pitchFamily="50" charset="0"/>
                <a:cs typeface="Prompt Bold" panose="00000800000000000000" pitchFamily="2" charset="-34"/>
              </a:rPr>
              <a:t>Modos de</a:t>
            </a:r>
            <a:endParaRPr sz="8800" spc="0" dirty="0">
              <a:solidFill>
                <a:srgbClr val="FFA900"/>
              </a:solidFill>
              <a:latin typeface="Bossa Black" panose="02000000000000000000" pitchFamily="50" charset="0"/>
              <a:cs typeface="Prompt Bold" panose="00000800000000000000" pitchFamily="2" charset="-34"/>
            </a:endParaRPr>
          </a:p>
        </p:txBody>
      </p:sp>
      <p:sp>
        <p:nvSpPr>
          <p:cNvPr id="66" name="These Years">
            <a:extLst>
              <a:ext uri="{FF2B5EF4-FFF2-40B4-BE49-F238E27FC236}">
                <a16:creationId xmlns:a16="http://schemas.microsoft.com/office/drawing/2014/main" id="{E4B552FF-4F7D-4E05-A4D4-CCBBD2518D1A}"/>
              </a:ext>
            </a:extLst>
          </p:cNvPr>
          <p:cNvSpPr/>
          <p:nvPr/>
        </p:nvSpPr>
        <p:spPr>
          <a:xfrm>
            <a:off x="2282093" y="984679"/>
            <a:ext cx="7925680"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spc="100">
                <a:solidFill>
                  <a:srgbClr val="B0BCCB"/>
                </a:solidFill>
                <a:latin typeface="Bossa Bold"/>
                <a:ea typeface="Bossa Bold"/>
                <a:cs typeface="Bossa Bold"/>
                <a:sym typeface="Bossa Bold"/>
              </a:defRPr>
            </a:lvl1pPr>
          </a:lstStyle>
          <a:p>
            <a:r>
              <a:rPr lang="pt-BR" sz="5400" spc="-300" dirty="0">
                <a:solidFill>
                  <a:srgbClr val="9904FD"/>
                </a:solidFill>
                <a:latin typeface="Bossa Bold" panose="02000000000000000000" pitchFamily="50" charset="0"/>
                <a:cs typeface="Prompt Bold" panose="00000800000000000000" pitchFamily="2" charset="-34"/>
                <a:sym typeface="Bossa Regular"/>
              </a:rPr>
              <a:t>agressões sexuais</a:t>
            </a:r>
          </a:p>
        </p:txBody>
      </p:sp>
      <p:grpSp>
        <p:nvGrpSpPr>
          <p:cNvPr id="5" name="Agrupar 4">
            <a:extLst>
              <a:ext uri="{FF2B5EF4-FFF2-40B4-BE49-F238E27FC236}">
                <a16:creationId xmlns:a16="http://schemas.microsoft.com/office/drawing/2014/main" id="{941EEFF0-B9D6-4B53-95F9-8FA9EA83F210}"/>
              </a:ext>
            </a:extLst>
          </p:cNvPr>
          <p:cNvGrpSpPr/>
          <p:nvPr/>
        </p:nvGrpSpPr>
        <p:grpSpPr>
          <a:xfrm>
            <a:off x="462481" y="2588252"/>
            <a:ext cx="3050226" cy="4128949"/>
            <a:chOff x="394475" y="2358047"/>
            <a:chExt cx="3160243" cy="4277874"/>
          </a:xfrm>
        </p:grpSpPr>
        <p:grpSp>
          <p:nvGrpSpPr>
            <p:cNvPr id="48" name="Agrupar 47">
              <a:extLst>
                <a:ext uri="{FF2B5EF4-FFF2-40B4-BE49-F238E27FC236}">
                  <a16:creationId xmlns:a16="http://schemas.microsoft.com/office/drawing/2014/main" id="{F1AC94D2-468B-4968-A69B-597ECCF08760}"/>
                </a:ext>
              </a:extLst>
            </p:cNvPr>
            <p:cNvGrpSpPr/>
            <p:nvPr/>
          </p:nvGrpSpPr>
          <p:grpSpPr>
            <a:xfrm>
              <a:off x="507323" y="2358047"/>
              <a:ext cx="3047395" cy="4277874"/>
              <a:chOff x="13350656" y="4351917"/>
              <a:chExt cx="3687054" cy="5175815"/>
            </a:xfrm>
          </p:grpSpPr>
          <p:grpSp>
            <p:nvGrpSpPr>
              <p:cNvPr id="50" name="Agrupar 49">
                <a:extLst>
                  <a:ext uri="{FF2B5EF4-FFF2-40B4-BE49-F238E27FC236}">
                    <a16:creationId xmlns:a16="http://schemas.microsoft.com/office/drawing/2014/main" id="{117BB137-9F95-44FE-A244-6CAA4B8F1AE1}"/>
                  </a:ext>
                </a:extLst>
              </p:cNvPr>
              <p:cNvGrpSpPr/>
              <p:nvPr/>
            </p:nvGrpSpPr>
            <p:grpSpPr>
              <a:xfrm flipH="1">
                <a:off x="15358966" y="6016772"/>
                <a:ext cx="1678744" cy="845265"/>
                <a:chOff x="12359257" y="6153575"/>
                <a:chExt cx="1678744" cy="845265"/>
              </a:xfrm>
            </p:grpSpPr>
            <p:sp>
              <p:nvSpPr>
                <p:cNvPr id="99" name="Retângulo 98">
                  <a:extLst>
                    <a:ext uri="{FF2B5EF4-FFF2-40B4-BE49-F238E27FC236}">
                      <a16:creationId xmlns:a16="http://schemas.microsoft.com/office/drawing/2014/main" id="{6C913864-E8BA-47F0-BD7F-FC73260FE49B}"/>
                    </a:ext>
                  </a:extLst>
                </p:cNvPr>
                <p:cNvSpPr/>
                <p:nvPr/>
              </p:nvSpPr>
              <p:spPr>
                <a:xfrm rot="1761066" flipH="1">
                  <a:off x="12687709" y="6644433"/>
                  <a:ext cx="1350292" cy="3544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a:solidFill>
                      <a:schemeClr val="tx1"/>
                    </a:solidFill>
                  </a:endParaRPr>
                </a:p>
              </p:txBody>
            </p:sp>
            <p:sp>
              <p:nvSpPr>
                <p:cNvPr id="100" name="Elipse 99">
                  <a:extLst>
                    <a:ext uri="{FF2B5EF4-FFF2-40B4-BE49-F238E27FC236}">
                      <a16:creationId xmlns:a16="http://schemas.microsoft.com/office/drawing/2014/main" id="{8A5EA3E3-D8C6-476F-A86A-0E03671D965B}"/>
                    </a:ext>
                  </a:extLst>
                </p:cNvPr>
                <p:cNvSpPr/>
                <p:nvPr/>
              </p:nvSpPr>
              <p:spPr>
                <a:xfrm rot="18770038">
                  <a:off x="12394697" y="6118135"/>
                  <a:ext cx="496171" cy="567052"/>
                </a:xfrm>
                <a:prstGeom prst="ellipse">
                  <a:avLst/>
                </a:prstGeom>
                <a:solidFill>
                  <a:srgbClr val="FADDC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dirty="0">
                    <a:solidFill>
                      <a:schemeClr val="tx1"/>
                    </a:solidFill>
                  </a:endParaRPr>
                </a:p>
              </p:txBody>
            </p:sp>
          </p:grpSp>
          <p:grpSp>
            <p:nvGrpSpPr>
              <p:cNvPr id="51" name="Agrupar 50">
                <a:extLst>
                  <a:ext uri="{FF2B5EF4-FFF2-40B4-BE49-F238E27FC236}">
                    <a16:creationId xmlns:a16="http://schemas.microsoft.com/office/drawing/2014/main" id="{6F81F2A7-8503-4852-8499-5FEED530E8B9}"/>
                  </a:ext>
                </a:extLst>
              </p:cNvPr>
              <p:cNvGrpSpPr/>
              <p:nvPr/>
            </p:nvGrpSpPr>
            <p:grpSpPr>
              <a:xfrm>
                <a:off x="13350656" y="4351917"/>
                <a:ext cx="2545172" cy="5175815"/>
                <a:chOff x="13685662" y="2763758"/>
                <a:chExt cx="3422311" cy="6959548"/>
              </a:xfrm>
            </p:grpSpPr>
            <p:grpSp>
              <p:nvGrpSpPr>
                <p:cNvPr id="52" name="Agrupar 51">
                  <a:extLst>
                    <a:ext uri="{FF2B5EF4-FFF2-40B4-BE49-F238E27FC236}">
                      <a16:creationId xmlns:a16="http://schemas.microsoft.com/office/drawing/2014/main" id="{CCE7D3CD-4A2D-4B57-ABEE-49686CA02886}"/>
                    </a:ext>
                  </a:extLst>
                </p:cNvPr>
                <p:cNvGrpSpPr/>
                <p:nvPr/>
              </p:nvGrpSpPr>
              <p:grpSpPr>
                <a:xfrm>
                  <a:off x="13685662" y="2763758"/>
                  <a:ext cx="3422311" cy="6959548"/>
                  <a:chOff x="24785949" y="2852014"/>
                  <a:chExt cx="3422311" cy="6959548"/>
                </a:xfrm>
              </p:grpSpPr>
              <p:sp>
                <p:nvSpPr>
                  <p:cNvPr id="55" name="Nuvem 54">
                    <a:extLst>
                      <a:ext uri="{FF2B5EF4-FFF2-40B4-BE49-F238E27FC236}">
                        <a16:creationId xmlns:a16="http://schemas.microsoft.com/office/drawing/2014/main" id="{52CCB719-62D6-48EB-B71A-459E7679283D}"/>
                      </a:ext>
                    </a:extLst>
                  </p:cNvPr>
                  <p:cNvSpPr/>
                  <p:nvPr/>
                </p:nvSpPr>
                <p:spPr>
                  <a:xfrm rot="13091253">
                    <a:off x="25188724" y="2852014"/>
                    <a:ext cx="2880426" cy="2929094"/>
                  </a:xfrm>
                  <a:prstGeom prst="cloud">
                    <a:avLst/>
                  </a:prstGeom>
                  <a:solidFill>
                    <a:srgbClr val="62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a:solidFill>
                        <a:schemeClr val="tx1"/>
                      </a:solidFill>
                    </a:endParaRPr>
                  </a:p>
                </p:txBody>
              </p:sp>
              <p:grpSp>
                <p:nvGrpSpPr>
                  <p:cNvPr id="56" name="Agrupar 55">
                    <a:extLst>
                      <a:ext uri="{FF2B5EF4-FFF2-40B4-BE49-F238E27FC236}">
                        <a16:creationId xmlns:a16="http://schemas.microsoft.com/office/drawing/2014/main" id="{DD7B5B74-6871-4086-9403-822D959CF901}"/>
                      </a:ext>
                    </a:extLst>
                  </p:cNvPr>
                  <p:cNvGrpSpPr/>
                  <p:nvPr/>
                </p:nvGrpSpPr>
                <p:grpSpPr>
                  <a:xfrm>
                    <a:off x="24785949" y="3367301"/>
                    <a:ext cx="3422311" cy="6444261"/>
                    <a:chOff x="13640574" y="3232443"/>
                    <a:chExt cx="3422311" cy="6444261"/>
                  </a:xfrm>
                </p:grpSpPr>
                <p:grpSp>
                  <p:nvGrpSpPr>
                    <p:cNvPr id="89" name="Agrupar 88">
                      <a:extLst>
                        <a:ext uri="{FF2B5EF4-FFF2-40B4-BE49-F238E27FC236}">
                          <a16:creationId xmlns:a16="http://schemas.microsoft.com/office/drawing/2014/main" id="{7991EBDA-873E-4FBB-9088-B3FC0039E778}"/>
                        </a:ext>
                      </a:extLst>
                    </p:cNvPr>
                    <p:cNvGrpSpPr/>
                    <p:nvPr/>
                  </p:nvGrpSpPr>
                  <p:grpSpPr>
                    <a:xfrm flipH="1">
                      <a:off x="13640574" y="3232443"/>
                      <a:ext cx="3422311" cy="6444261"/>
                      <a:chOff x="2260545" y="961572"/>
                      <a:chExt cx="1029206" cy="1938009"/>
                    </a:xfrm>
                  </p:grpSpPr>
                  <p:grpSp>
                    <p:nvGrpSpPr>
                      <p:cNvPr id="91" name="Agrupar 90">
                        <a:extLst>
                          <a:ext uri="{FF2B5EF4-FFF2-40B4-BE49-F238E27FC236}">
                            <a16:creationId xmlns:a16="http://schemas.microsoft.com/office/drawing/2014/main" id="{F2CA2EE4-50B5-49EF-B8FE-F5CB499C2372}"/>
                          </a:ext>
                        </a:extLst>
                      </p:cNvPr>
                      <p:cNvGrpSpPr/>
                      <p:nvPr/>
                    </p:nvGrpSpPr>
                    <p:grpSpPr>
                      <a:xfrm>
                        <a:off x="2260545" y="1489415"/>
                        <a:ext cx="1029206" cy="1410166"/>
                        <a:chOff x="1231231" y="2966691"/>
                        <a:chExt cx="1274400" cy="1746121"/>
                      </a:xfrm>
                    </p:grpSpPr>
                    <p:sp>
                      <p:nvSpPr>
                        <p:cNvPr id="95" name="Elipse 94">
                          <a:extLst>
                            <a:ext uri="{FF2B5EF4-FFF2-40B4-BE49-F238E27FC236}">
                              <a16:creationId xmlns:a16="http://schemas.microsoft.com/office/drawing/2014/main" id="{7E2610F5-926A-4B29-885C-3B97D5CBF75E}"/>
                            </a:ext>
                          </a:extLst>
                        </p:cNvPr>
                        <p:cNvSpPr/>
                        <p:nvPr/>
                      </p:nvSpPr>
                      <p:spPr>
                        <a:xfrm>
                          <a:off x="1231232" y="3041492"/>
                          <a:ext cx="1263276" cy="14630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dirty="0">
                            <a:solidFill>
                              <a:schemeClr val="tx1"/>
                            </a:solidFill>
                          </a:endParaRPr>
                        </a:p>
                      </p:txBody>
                    </p:sp>
                    <p:sp>
                      <p:nvSpPr>
                        <p:cNvPr id="96" name="Elipse 95">
                          <a:extLst>
                            <a:ext uri="{FF2B5EF4-FFF2-40B4-BE49-F238E27FC236}">
                              <a16:creationId xmlns:a16="http://schemas.microsoft.com/office/drawing/2014/main" id="{2F4A666F-6F50-478E-B028-6A292407741D}"/>
                            </a:ext>
                          </a:extLst>
                        </p:cNvPr>
                        <p:cNvSpPr/>
                        <p:nvPr/>
                      </p:nvSpPr>
                      <p:spPr>
                        <a:xfrm rot="19903634">
                          <a:off x="1443356" y="4458811"/>
                          <a:ext cx="335280" cy="254000"/>
                        </a:xfrm>
                        <a:prstGeom prst="ellipse">
                          <a:avLst/>
                        </a:prstGeom>
                        <a:solidFill>
                          <a:srgbClr val="E6E6E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dirty="0">
                            <a:solidFill>
                              <a:schemeClr val="tx1"/>
                            </a:solidFill>
                          </a:endParaRPr>
                        </a:p>
                      </p:txBody>
                    </p:sp>
                    <p:sp>
                      <p:nvSpPr>
                        <p:cNvPr id="97" name="Elipse 96">
                          <a:extLst>
                            <a:ext uri="{FF2B5EF4-FFF2-40B4-BE49-F238E27FC236}">
                              <a16:creationId xmlns:a16="http://schemas.microsoft.com/office/drawing/2014/main" id="{EE6D35CD-AB18-43A0-B79E-BB28FE54086B}"/>
                            </a:ext>
                          </a:extLst>
                        </p:cNvPr>
                        <p:cNvSpPr/>
                        <p:nvPr/>
                      </p:nvSpPr>
                      <p:spPr>
                        <a:xfrm rot="1696366" flipH="1">
                          <a:off x="1989011" y="4458812"/>
                          <a:ext cx="335280" cy="254000"/>
                        </a:xfrm>
                        <a:prstGeom prst="ellipse">
                          <a:avLst/>
                        </a:prstGeom>
                        <a:solidFill>
                          <a:srgbClr val="E6E6E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a:solidFill>
                              <a:schemeClr val="tx1"/>
                            </a:solidFill>
                          </a:endParaRPr>
                        </a:p>
                      </p:txBody>
                    </p:sp>
                    <p:sp>
                      <p:nvSpPr>
                        <p:cNvPr id="98" name="Corda 97">
                          <a:extLst>
                            <a:ext uri="{FF2B5EF4-FFF2-40B4-BE49-F238E27FC236}">
                              <a16:creationId xmlns:a16="http://schemas.microsoft.com/office/drawing/2014/main" id="{5EB40991-15D4-43B1-A10B-D2C5E2A0E444}"/>
                            </a:ext>
                          </a:extLst>
                        </p:cNvPr>
                        <p:cNvSpPr/>
                        <p:nvPr/>
                      </p:nvSpPr>
                      <p:spPr>
                        <a:xfrm rot="16200000">
                          <a:off x="1094431" y="3103491"/>
                          <a:ext cx="1548000" cy="1274400"/>
                        </a:xfrm>
                        <a:prstGeom prst="chord">
                          <a:avLst>
                            <a:gd name="adj1" fmla="val 5617019"/>
                            <a:gd name="adj2" fmla="val 16199979"/>
                          </a:avLst>
                        </a:prstGeom>
                        <a:solidFill>
                          <a:srgbClr val="3E30C0"/>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dirty="0">
                            <a:solidFill>
                              <a:schemeClr val="tx1"/>
                            </a:solidFill>
                          </a:endParaRPr>
                        </a:p>
                      </p:txBody>
                    </p:sp>
                  </p:grpSp>
                  <p:sp>
                    <p:nvSpPr>
                      <p:cNvPr id="92" name="Elipse 91">
                        <a:extLst>
                          <a:ext uri="{FF2B5EF4-FFF2-40B4-BE49-F238E27FC236}">
                            <a16:creationId xmlns:a16="http://schemas.microsoft.com/office/drawing/2014/main" id="{8D2B4E8E-C3B3-4B70-B22A-B7059BAE1CE7}"/>
                          </a:ext>
                        </a:extLst>
                      </p:cNvPr>
                      <p:cNvSpPr/>
                      <p:nvPr/>
                    </p:nvSpPr>
                    <p:spPr>
                      <a:xfrm>
                        <a:off x="2396287" y="961572"/>
                        <a:ext cx="736269" cy="740939"/>
                      </a:xfrm>
                      <a:custGeom>
                        <a:avLst/>
                        <a:gdLst>
                          <a:gd name="connsiteX0" fmla="*/ 0 w 736269"/>
                          <a:gd name="connsiteY0" fmla="*/ 370470 h 740939"/>
                          <a:gd name="connsiteX1" fmla="*/ 368135 w 736269"/>
                          <a:gd name="connsiteY1" fmla="*/ 0 h 740939"/>
                          <a:gd name="connsiteX2" fmla="*/ 736270 w 736269"/>
                          <a:gd name="connsiteY2" fmla="*/ 370470 h 740939"/>
                          <a:gd name="connsiteX3" fmla="*/ 368135 w 736269"/>
                          <a:gd name="connsiteY3" fmla="*/ 740940 h 740939"/>
                          <a:gd name="connsiteX4" fmla="*/ 0 w 736269"/>
                          <a:gd name="connsiteY4" fmla="*/ 370470 h 740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69" h="740939" fill="none" extrusionOk="0">
                            <a:moveTo>
                              <a:pt x="0" y="370470"/>
                            </a:moveTo>
                            <a:cubicBezTo>
                              <a:pt x="15666" y="150975"/>
                              <a:pt x="205051" y="2655"/>
                              <a:pt x="368135" y="0"/>
                            </a:cubicBezTo>
                            <a:cubicBezTo>
                              <a:pt x="589454" y="30774"/>
                              <a:pt x="726869" y="165663"/>
                              <a:pt x="736270" y="370470"/>
                            </a:cubicBezTo>
                            <a:cubicBezTo>
                              <a:pt x="756594" y="578022"/>
                              <a:pt x="551293" y="731741"/>
                              <a:pt x="368135" y="740940"/>
                            </a:cubicBezTo>
                            <a:cubicBezTo>
                              <a:pt x="161482" y="741936"/>
                              <a:pt x="6028" y="566903"/>
                              <a:pt x="0" y="370470"/>
                            </a:cubicBezTo>
                            <a:close/>
                          </a:path>
                          <a:path w="736269" h="740939" stroke="0" extrusionOk="0">
                            <a:moveTo>
                              <a:pt x="0" y="370470"/>
                            </a:moveTo>
                            <a:cubicBezTo>
                              <a:pt x="-15511" y="193079"/>
                              <a:pt x="159056" y="-2380"/>
                              <a:pt x="368135" y="0"/>
                            </a:cubicBezTo>
                            <a:cubicBezTo>
                              <a:pt x="575259" y="-562"/>
                              <a:pt x="718724" y="197822"/>
                              <a:pt x="736270" y="370470"/>
                            </a:cubicBezTo>
                            <a:cubicBezTo>
                              <a:pt x="719689" y="580617"/>
                              <a:pt x="568267" y="744704"/>
                              <a:pt x="368135" y="740940"/>
                            </a:cubicBezTo>
                            <a:cubicBezTo>
                              <a:pt x="189412" y="725025"/>
                              <a:pt x="-32948" y="582633"/>
                              <a:pt x="0" y="370470"/>
                            </a:cubicBezTo>
                            <a:close/>
                          </a:path>
                        </a:pathLst>
                      </a:custGeom>
                      <a:solidFill>
                        <a:srgbClr val="FADDCA"/>
                      </a:solidFill>
                      <a:ln w="6350">
                        <a:solidFill>
                          <a:schemeClr val="tx1"/>
                        </a:solidFill>
                        <a:extLst>
                          <a:ext uri="{C807C97D-BFC1-408E-A445-0C87EB9F89A2}">
                            <ask:lineSketchStyleProps xmlns:ask="http://schemas.microsoft.com/office/drawing/2018/sketchyshapes" sd="981765707">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dirty="0">
                          <a:solidFill>
                            <a:schemeClr val="tx1"/>
                          </a:solidFill>
                        </a:endParaRPr>
                      </a:p>
                    </p:txBody>
                  </p:sp>
                  <p:sp>
                    <p:nvSpPr>
                      <p:cNvPr id="93" name="Elipse 92">
                        <a:extLst>
                          <a:ext uri="{FF2B5EF4-FFF2-40B4-BE49-F238E27FC236}">
                            <a16:creationId xmlns:a16="http://schemas.microsoft.com/office/drawing/2014/main" id="{30072AF5-55AF-464E-A530-6D9EE0EEA931}"/>
                          </a:ext>
                        </a:extLst>
                      </p:cNvPr>
                      <p:cNvSpPr/>
                      <p:nvPr/>
                    </p:nvSpPr>
                    <p:spPr>
                      <a:xfrm>
                        <a:off x="2792439" y="1264239"/>
                        <a:ext cx="51875" cy="6669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dirty="0">
                          <a:solidFill>
                            <a:schemeClr val="tx1"/>
                          </a:solidFill>
                        </a:endParaRPr>
                      </a:p>
                    </p:txBody>
                  </p:sp>
                  <p:sp>
                    <p:nvSpPr>
                      <p:cNvPr id="94" name="Elipse 93">
                        <a:extLst>
                          <a:ext uri="{FF2B5EF4-FFF2-40B4-BE49-F238E27FC236}">
                            <a16:creationId xmlns:a16="http://schemas.microsoft.com/office/drawing/2014/main" id="{4AED696A-A7E6-45E0-BE54-1CF5B1A2BB20}"/>
                          </a:ext>
                        </a:extLst>
                      </p:cNvPr>
                      <p:cNvSpPr/>
                      <p:nvPr/>
                    </p:nvSpPr>
                    <p:spPr>
                      <a:xfrm>
                        <a:off x="2655952" y="1265922"/>
                        <a:ext cx="51875" cy="6669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dirty="0">
                          <a:solidFill>
                            <a:schemeClr val="tx1"/>
                          </a:solidFill>
                        </a:endParaRPr>
                      </a:p>
                    </p:txBody>
                  </p:sp>
                </p:grpSp>
                <p:sp>
                  <p:nvSpPr>
                    <p:cNvPr id="90" name="Retângulo 89">
                      <a:extLst>
                        <a:ext uri="{FF2B5EF4-FFF2-40B4-BE49-F238E27FC236}">
                          <a16:creationId xmlns:a16="http://schemas.microsoft.com/office/drawing/2014/main" id="{550DBEF5-6DC4-4142-9FA7-245C2F597B5F}"/>
                        </a:ext>
                      </a:extLst>
                    </p:cNvPr>
                    <p:cNvSpPr/>
                    <p:nvPr/>
                  </p:nvSpPr>
                  <p:spPr>
                    <a:xfrm>
                      <a:off x="16143809" y="6030685"/>
                      <a:ext cx="217920" cy="619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a:solidFill>
                          <a:schemeClr val="tx1"/>
                        </a:solidFill>
                      </a:endParaRPr>
                    </a:p>
                  </p:txBody>
                </p:sp>
              </p:grpSp>
              <p:sp>
                <p:nvSpPr>
                  <p:cNvPr id="57" name="Corda 56">
                    <a:extLst>
                      <a:ext uri="{FF2B5EF4-FFF2-40B4-BE49-F238E27FC236}">
                        <a16:creationId xmlns:a16="http://schemas.microsoft.com/office/drawing/2014/main" id="{EC79A28B-2C62-4B09-8DB2-20271908A650}"/>
                      </a:ext>
                    </a:extLst>
                  </p:cNvPr>
                  <p:cNvSpPr/>
                  <p:nvPr/>
                </p:nvSpPr>
                <p:spPr>
                  <a:xfrm rot="15127388">
                    <a:off x="25433451" y="3408837"/>
                    <a:ext cx="2289241" cy="2473707"/>
                  </a:xfrm>
                  <a:prstGeom prst="chord">
                    <a:avLst>
                      <a:gd name="adj1" fmla="val 7526290"/>
                      <a:gd name="adj2" fmla="val 16349688"/>
                    </a:avLst>
                  </a:prstGeom>
                  <a:solidFill>
                    <a:srgbClr val="625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a:solidFill>
                        <a:schemeClr val="tx1"/>
                      </a:solidFill>
                    </a:endParaRPr>
                  </a:p>
                </p:txBody>
              </p:sp>
              <p:sp>
                <p:nvSpPr>
                  <p:cNvPr id="60" name="Elipse 59">
                    <a:extLst>
                      <a:ext uri="{FF2B5EF4-FFF2-40B4-BE49-F238E27FC236}">
                        <a16:creationId xmlns:a16="http://schemas.microsoft.com/office/drawing/2014/main" id="{661886F3-7CBA-4034-8CC5-50E6002AE4FB}"/>
                      </a:ext>
                    </a:extLst>
                  </p:cNvPr>
                  <p:cNvSpPr/>
                  <p:nvPr/>
                </p:nvSpPr>
                <p:spPr>
                  <a:xfrm flipH="1">
                    <a:off x="26246006" y="5196043"/>
                    <a:ext cx="661730" cy="303732"/>
                  </a:xfrm>
                  <a:prstGeom prst="ellipse">
                    <a:avLst/>
                  </a:prstGeom>
                  <a:solidFill>
                    <a:srgbClr val="FADDC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a:solidFill>
                        <a:schemeClr val="tx1"/>
                      </a:solidFill>
                    </a:endParaRPr>
                  </a:p>
                </p:txBody>
              </p:sp>
              <p:sp>
                <p:nvSpPr>
                  <p:cNvPr id="86" name="Triângulo Retângulo 85">
                    <a:extLst>
                      <a:ext uri="{FF2B5EF4-FFF2-40B4-BE49-F238E27FC236}">
                        <a16:creationId xmlns:a16="http://schemas.microsoft.com/office/drawing/2014/main" id="{4A2A3237-E577-48D4-90EC-7308D6241D53}"/>
                      </a:ext>
                    </a:extLst>
                  </p:cNvPr>
                  <p:cNvSpPr/>
                  <p:nvPr/>
                </p:nvSpPr>
                <p:spPr>
                  <a:xfrm rot="10335242">
                    <a:off x="25374211" y="4902428"/>
                    <a:ext cx="896764" cy="300365"/>
                  </a:xfrm>
                  <a:prstGeom prst="rtTriangle">
                    <a:avLst/>
                  </a:prstGeom>
                  <a:solidFill>
                    <a:srgbClr val="FAD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a:solidFill>
                        <a:schemeClr val="tx1"/>
                      </a:solidFill>
                    </a:endParaRPr>
                  </a:p>
                </p:txBody>
              </p:sp>
              <p:sp>
                <p:nvSpPr>
                  <p:cNvPr id="87" name="Triângulo Retângulo 86">
                    <a:extLst>
                      <a:ext uri="{FF2B5EF4-FFF2-40B4-BE49-F238E27FC236}">
                        <a16:creationId xmlns:a16="http://schemas.microsoft.com/office/drawing/2014/main" id="{1796D0DA-7D62-42B5-8B74-162A6D63AD0A}"/>
                      </a:ext>
                    </a:extLst>
                  </p:cNvPr>
                  <p:cNvSpPr/>
                  <p:nvPr/>
                </p:nvSpPr>
                <p:spPr>
                  <a:xfrm rot="11264758" flipH="1">
                    <a:off x="26840802" y="4912175"/>
                    <a:ext cx="896764" cy="300365"/>
                  </a:xfrm>
                  <a:prstGeom prst="rtTriangle">
                    <a:avLst/>
                  </a:prstGeom>
                  <a:solidFill>
                    <a:srgbClr val="FAD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a:solidFill>
                        <a:schemeClr val="tx1"/>
                      </a:solidFill>
                    </a:endParaRPr>
                  </a:p>
                </p:txBody>
              </p:sp>
              <p:sp>
                <p:nvSpPr>
                  <p:cNvPr id="88" name="Semicírculo 87">
                    <a:extLst>
                      <a:ext uri="{FF2B5EF4-FFF2-40B4-BE49-F238E27FC236}">
                        <a16:creationId xmlns:a16="http://schemas.microsoft.com/office/drawing/2014/main" id="{925AA841-F5C9-4349-9F1C-B2483F637E7C}"/>
                      </a:ext>
                    </a:extLst>
                  </p:cNvPr>
                  <p:cNvSpPr/>
                  <p:nvPr/>
                </p:nvSpPr>
                <p:spPr>
                  <a:xfrm>
                    <a:off x="25996885" y="4887915"/>
                    <a:ext cx="1089260" cy="631841"/>
                  </a:xfrm>
                  <a:prstGeom prst="blockArc">
                    <a:avLst>
                      <a:gd name="adj1" fmla="val 11540658"/>
                      <a:gd name="adj2" fmla="val 20899599"/>
                      <a:gd name="adj3" fmla="val 34247"/>
                    </a:avLst>
                  </a:prstGeom>
                  <a:solidFill>
                    <a:srgbClr val="FAD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a:solidFill>
                        <a:schemeClr val="tx1"/>
                      </a:solidFill>
                    </a:endParaRPr>
                  </a:p>
                </p:txBody>
              </p:sp>
            </p:grpSp>
            <p:sp>
              <p:nvSpPr>
                <p:cNvPr id="53" name="Nuvem 52">
                  <a:extLst>
                    <a:ext uri="{FF2B5EF4-FFF2-40B4-BE49-F238E27FC236}">
                      <a16:creationId xmlns:a16="http://schemas.microsoft.com/office/drawing/2014/main" id="{906C264C-20A0-4AE4-A294-F3372F0B7ECD}"/>
                    </a:ext>
                  </a:extLst>
                </p:cNvPr>
                <p:cNvSpPr/>
                <p:nvPr/>
              </p:nvSpPr>
              <p:spPr>
                <a:xfrm>
                  <a:off x="14451575" y="3345297"/>
                  <a:ext cx="2022096" cy="414053"/>
                </a:xfrm>
                <a:prstGeom prst="cloud">
                  <a:avLst/>
                </a:prstGeom>
                <a:solidFill>
                  <a:srgbClr val="625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a:solidFill>
                      <a:schemeClr val="tx1"/>
                    </a:solidFill>
                  </a:endParaRPr>
                </a:p>
              </p:txBody>
            </p:sp>
            <p:sp>
              <p:nvSpPr>
                <p:cNvPr id="54" name="Semicírculo 53">
                  <a:extLst>
                    <a:ext uri="{FF2B5EF4-FFF2-40B4-BE49-F238E27FC236}">
                      <a16:creationId xmlns:a16="http://schemas.microsoft.com/office/drawing/2014/main" id="{11588A89-3EB5-4D1C-B346-F910353E1596}"/>
                    </a:ext>
                  </a:extLst>
                </p:cNvPr>
                <p:cNvSpPr/>
                <p:nvPr/>
              </p:nvSpPr>
              <p:spPr>
                <a:xfrm>
                  <a:off x="13925303" y="3161285"/>
                  <a:ext cx="3006334" cy="2439415"/>
                </a:xfrm>
                <a:prstGeom prst="blockArc">
                  <a:avLst>
                    <a:gd name="adj1" fmla="val 11416973"/>
                    <a:gd name="adj2" fmla="val 21521681"/>
                    <a:gd name="adj3" fmla="val 12682"/>
                  </a:avLst>
                </a:prstGeom>
                <a:solidFill>
                  <a:srgbClr val="62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dirty="0">
                    <a:solidFill>
                      <a:schemeClr val="tx1"/>
                    </a:solidFill>
                  </a:endParaRPr>
                </a:p>
              </p:txBody>
            </p:sp>
          </p:grpSp>
        </p:grpSp>
        <p:cxnSp>
          <p:nvCxnSpPr>
            <p:cNvPr id="4" name="Conector reto 3">
              <a:extLst>
                <a:ext uri="{FF2B5EF4-FFF2-40B4-BE49-F238E27FC236}">
                  <a16:creationId xmlns:a16="http://schemas.microsoft.com/office/drawing/2014/main" id="{EA5A7BCF-5F6D-49AE-9FD6-9F0DBCFD3400}"/>
                </a:ext>
              </a:extLst>
            </p:cNvPr>
            <p:cNvCxnSpPr/>
            <p:nvPr/>
          </p:nvCxnSpPr>
          <p:spPr>
            <a:xfrm flipV="1">
              <a:off x="703394" y="4529137"/>
              <a:ext cx="254757" cy="595324"/>
            </a:xfrm>
            <a:prstGeom prst="line">
              <a:avLst/>
            </a:prstGeom>
          </p:spPr>
          <p:style>
            <a:lnRef idx="1">
              <a:schemeClr val="dk1"/>
            </a:lnRef>
            <a:fillRef idx="0">
              <a:schemeClr val="dk1"/>
            </a:fillRef>
            <a:effectRef idx="0">
              <a:schemeClr val="dk1"/>
            </a:effectRef>
            <a:fontRef idx="minor">
              <a:schemeClr val="tx1"/>
            </a:fontRef>
          </p:style>
        </p:cxnSp>
        <p:sp>
          <p:nvSpPr>
            <p:cNvPr id="104" name="Elipse 103">
              <a:extLst>
                <a:ext uri="{FF2B5EF4-FFF2-40B4-BE49-F238E27FC236}">
                  <a16:creationId xmlns:a16="http://schemas.microsoft.com/office/drawing/2014/main" id="{626CA204-5A0A-48F8-8A41-7E1398AC7AF3}"/>
                </a:ext>
              </a:extLst>
            </p:cNvPr>
            <p:cNvSpPr/>
            <p:nvPr/>
          </p:nvSpPr>
          <p:spPr>
            <a:xfrm rot="643935" flipH="1">
              <a:off x="394475" y="4913723"/>
              <a:ext cx="410091" cy="468675"/>
            </a:xfrm>
            <a:prstGeom prst="ellipse">
              <a:avLst/>
            </a:prstGeom>
            <a:solidFill>
              <a:srgbClr val="FADDC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 dirty="0">
                <a:solidFill>
                  <a:schemeClr val="tx1"/>
                </a:solidFill>
              </a:endParaRPr>
            </a:p>
          </p:txBody>
        </p:sp>
      </p:grpSp>
      <p:pic>
        <p:nvPicPr>
          <p:cNvPr id="71" name="Imagem 70" descr="Ícone&#10;&#10;Descrição gerada automaticamente com confiança baixa">
            <a:extLst>
              <a:ext uri="{FF2B5EF4-FFF2-40B4-BE49-F238E27FC236}">
                <a16:creationId xmlns:a16="http://schemas.microsoft.com/office/drawing/2014/main" id="{A5EA5B4A-9EE2-4AFF-B073-D9478D417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98" y="6214506"/>
            <a:ext cx="529118" cy="611959"/>
          </a:xfrm>
          <a:prstGeom prst="rect">
            <a:avLst/>
          </a:prstGeom>
        </p:spPr>
      </p:pic>
      <p:sp>
        <p:nvSpPr>
          <p:cNvPr id="3" name="Rectangle">
            <a:extLst>
              <a:ext uri="{FF2B5EF4-FFF2-40B4-BE49-F238E27FC236}">
                <a16:creationId xmlns:a16="http://schemas.microsoft.com/office/drawing/2014/main" id="{B94D2D09-67F7-3382-7050-EC408FB3D5A8}"/>
              </a:ext>
            </a:extLst>
          </p:cNvPr>
          <p:cNvSpPr/>
          <p:nvPr/>
        </p:nvSpPr>
        <p:spPr>
          <a:xfrm>
            <a:off x="11538284" y="0"/>
            <a:ext cx="653718" cy="6858000"/>
          </a:xfrm>
          <a:prstGeom prst="rect">
            <a:avLst/>
          </a:prstGeom>
          <a:solidFill>
            <a:srgbClr val="FFA9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solidFill>
                <a:schemeClr val="bg1"/>
              </a:solidFill>
            </a:endParaRPr>
          </a:p>
        </p:txBody>
      </p:sp>
      <p:sp>
        <p:nvSpPr>
          <p:cNvPr id="7" name="Nome do apresentação">
            <a:extLst>
              <a:ext uri="{FF2B5EF4-FFF2-40B4-BE49-F238E27FC236}">
                <a16:creationId xmlns:a16="http://schemas.microsoft.com/office/drawing/2014/main" id="{4883A8FD-EE80-D6CE-D0BD-1C0AAC52BCF6}"/>
              </a:ext>
            </a:extLst>
          </p:cNvPr>
          <p:cNvSpPr/>
          <p:nvPr/>
        </p:nvSpPr>
        <p:spPr>
          <a:xfrm rot="5400000">
            <a:off x="10519285" y="1333275"/>
            <a:ext cx="2722859"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000">
                <a:solidFill>
                  <a:srgbClr val="DAFF25"/>
                </a:solidFill>
                <a:latin typeface="Bossa Regular"/>
                <a:ea typeface="Bossa Regular"/>
                <a:cs typeface="Bossa Regular"/>
                <a:sym typeface="Bossa Regular"/>
              </a:defRPr>
            </a:lvl1pPr>
          </a:lstStyle>
          <a:p>
            <a:r>
              <a:rPr lang="pt-BR" sz="1100" dirty="0">
                <a:solidFill>
                  <a:schemeClr val="bg1"/>
                </a:solidFill>
                <a:latin typeface="Bossa Light" panose="02000000000000000000" pitchFamily="50" charset="0"/>
              </a:rPr>
              <a:t>todos juntos reforçando o respeito</a:t>
            </a:r>
          </a:p>
        </p:txBody>
      </p:sp>
      <p:sp>
        <p:nvSpPr>
          <p:cNvPr id="9" name="Cliente?">
            <a:extLst>
              <a:ext uri="{FF2B5EF4-FFF2-40B4-BE49-F238E27FC236}">
                <a16:creationId xmlns:a16="http://schemas.microsoft.com/office/drawing/2014/main" id="{E3BE1A9E-4281-CA62-CEAA-B2DA11E5895F}"/>
              </a:ext>
            </a:extLst>
          </p:cNvPr>
          <p:cNvSpPr/>
          <p:nvPr/>
        </p:nvSpPr>
        <p:spPr>
          <a:xfrm rot="5400000">
            <a:off x="11233420" y="3474739"/>
            <a:ext cx="1294584"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ctr">
              <a:defRPr sz="1000">
                <a:solidFill>
                  <a:srgbClr val="DAFF25"/>
                </a:solidFill>
                <a:latin typeface="Bossa Regular"/>
                <a:ea typeface="Bossa Regular"/>
                <a:cs typeface="Bossa Regular"/>
                <a:sym typeface="Bossa Regular"/>
              </a:defRPr>
            </a:lvl1pPr>
          </a:lstStyle>
          <a:p>
            <a:r>
              <a:rPr lang="pt-BR" sz="1100" dirty="0">
                <a:solidFill>
                  <a:schemeClr val="bg1"/>
                </a:solidFill>
                <a:latin typeface="Bossa Light" panose="02000000000000000000" pitchFamily="50" charset="0"/>
              </a:rPr>
              <a:t>Grant Thornton</a:t>
            </a:r>
            <a:endParaRPr sz="1100" dirty="0">
              <a:solidFill>
                <a:schemeClr val="bg1"/>
              </a:solidFill>
              <a:latin typeface="Bossa Light" panose="02000000000000000000" pitchFamily="50" charset="0"/>
            </a:endParaRPr>
          </a:p>
        </p:txBody>
      </p:sp>
      <p:sp>
        <p:nvSpPr>
          <p:cNvPr id="10" name="@eticalizando">
            <a:extLst>
              <a:ext uri="{FF2B5EF4-FFF2-40B4-BE49-F238E27FC236}">
                <a16:creationId xmlns:a16="http://schemas.microsoft.com/office/drawing/2014/main" id="{14603F4E-F686-FBB9-C32C-ACAFF79216F9}"/>
              </a:ext>
            </a:extLst>
          </p:cNvPr>
          <p:cNvSpPr/>
          <p:nvPr/>
        </p:nvSpPr>
        <p:spPr>
          <a:xfrm rot="5400000">
            <a:off x="11319184" y="6003134"/>
            <a:ext cx="1123062"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r">
              <a:defRPr sz="1000">
                <a:solidFill>
                  <a:srgbClr val="DAFF25"/>
                </a:solidFill>
                <a:latin typeface="Bossa Regular"/>
                <a:ea typeface="Bossa Regular"/>
                <a:cs typeface="Bossa Regular"/>
                <a:sym typeface="Bossa Regular"/>
              </a:defRPr>
            </a:lvl1pPr>
          </a:lstStyle>
          <a:p>
            <a:r>
              <a:rPr sz="1100">
                <a:solidFill>
                  <a:schemeClr val="bg1"/>
                </a:solidFill>
                <a:latin typeface="Bossa Light" panose="02000000000000000000" pitchFamily="50" charset="0"/>
              </a:rPr>
              <a:t>@eticalizando</a:t>
            </a:r>
          </a:p>
        </p:txBody>
      </p:sp>
      <p:sp>
        <p:nvSpPr>
          <p:cNvPr id="15" name="Retângulo 14">
            <a:extLst>
              <a:ext uri="{FF2B5EF4-FFF2-40B4-BE49-F238E27FC236}">
                <a16:creationId xmlns:a16="http://schemas.microsoft.com/office/drawing/2014/main" id="{547F17DF-69A3-7920-2291-86D850951C5B}"/>
              </a:ext>
            </a:extLst>
          </p:cNvPr>
          <p:cNvSpPr/>
          <p:nvPr/>
        </p:nvSpPr>
        <p:spPr>
          <a:xfrm>
            <a:off x="10295230" y="0"/>
            <a:ext cx="1261309" cy="6858000"/>
          </a:xfrm>
          <a:prstGeom prst="rect">
            <a:avLst/>
          </a:prstGeom>
          <a:solidFill>
            <a:srgbClr val="990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4600671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p:cNvSpPr/>
          <p:nvPr/>
        </p:nvSpPr>
        <p:spPr>
          <a:xfrm>
            <a:off x="0" y="2717"/>
            <a:ext cx="12192000" cy="6858000"/>
          </a:xfrm>
          <a:prstGeom prst="rect">
            <a:avLst/>
          </a:prstGeom>
          <a:solidFill>
            <a:srgbClr val="9904FD"/>
          </a:solidFill>
          <a:ln w="12700">
            <a:miter lim="400000"/>
          </a:ln>
        </p:spPr>
        <p:txBody>
          <a:bodyPr lIns="45719" rIns="45719" anchor="ctr"/>
          <a:lstStyle/>
          <a:p>
            <a:endParaRPr/>
          </a:p>
        </p:txBody>
      </p:sp>
      <p:sp>
        <p:nvSpPr>
          <p:cNvPr id="248" name="REACH US"/>
          <p:cNvSpPr/>
          <p:nvPr/>
        </p:nvSpPr>
        <p:spPr>
          <a:xfrm>
            <a:off x="724960" y="1616145"/>
            <a:ext cx="4931797" cy="1107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700" spc="86">
                <a:solidFill>
                  <a:srgbClr val="FFFFFF"/>
                </a:solidFill>
                <a:latin typeface="Bossa Bold"/>
                <a:ea typeface="Bossa Bold"/>
                <a:cs typeface="Bossa Bold"/>
                <a:sym typeface="Bossa Bold"/>
              </a:defRPr>
            </a:lvl1pPr>
          </a:lstStyle>
          <a:p>
            <a:r>
              <a:rPr lang="pt-BR" sz="6600" b="1" spc="300" dirty="0">
                <a:solidFill>
                  <a:srgbClr val="FFA900"/>
                </a:solidFill>
                <a:latin typeface="Prompt" pitchFamily="2" charset="-34"/>
                <a:cs typeface="Prompt" pitchFamily="2" charset="-34"/>
              </a:rPr>
              <a:t>OBRIGADO</a:t>
            </a:r>
            <a:endParaRPr sz="6600" b="1" spc="300" dirty="0">
              <a:solidFill>
                <a:srgbClr val="FFA900"/>
              </a:solidFill>
              <a:latin typeface="Prompt" pitchFamily="2" charset="-34"/>
              <a:cs typeface="Prompt" pitchFamily="2" charset="-34"/>
            </a:endParaRPr>
          </a:p>
        </p:txBody>
      </p:sp>
      <p:pic>
        <p:nvPicPr>
          <p:cNvPr id="250" name="Image" descr="Image"/>
          <p:cNvPicPr>
            <a:picLocks noChangeAspect="1"/>
          </p:cNvPicPr>
          <p:nvPr/>
        </p:nvPicPr>
        <p:blipFill>
          <a:blip r:embed="rId2"/>
          <a:stretch>
            <a:fillRect/>
          </a:stretch>
        </p:blipFill>
        <p:spPr>
          <a:xfrm>
            <a:off x="-3754127" y="1291287"/>
            <a:ext cx="3239354" cy="2865708"/>
          </a:xfrm>
          <a:prstGeom prst="rect">
            <a:avLst/>
          </a:prstGeom>
          <a:ln w="12700">
            <a:miter lim="400000"/>
          </a:ln>
        </p:spPr>
      </p:pic>
      <p:pic>
        <p:nvPicPr>
          <p:cNvPr id="24" name="Gráfico 23">
            <a:extLst>
              <a:ext uri="{FF2B5EF4-FFF2-40B4-BE49-F238E27FC236}">
                <a16:creationId xmlns:a16="http://schemas.microsoft.com/office/drawing/2014/main" id="{24542CBC-747E-48CA-BC82-ECB4DE1925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4837" y="341491"/>
            <a:ext cx="790850" cy="753285"/>
          </a:xfrm>
          <a:prstGeom prst="rect">
            <a:avLst/>
          </a:prstGeom>
        </p:spPr>
      </p:pic>
      <p:sp>
        <p:nvSpPr>
          <p:cNvPr id="25" name="CaixaDeTexto 24">
            <a:extLst>
              <a:ext uri="{FF2B5EF4-FFF2-40B4-BE49-F238E27FC236}">
                <a16:creationId xmlns:a16="http://schemas.microsoft.com/office/drawing/2014/main" id="{7BD7C365-72A8-4A4D-B9A0-14335DFA011F}"/>
              </a:ext>
            </a:extLst>
          </p:cNvPr>
          <p:cNvSpPr txBox="1"/>
          <p:nvPr/>
        </p:nvSpPr>
        <p:spPr>
          <a:xfrm>
            <a:off x="311721" y="471808"/>
            <a:ext cx="36098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pt-BR" sz="2400" dirty="0">
                <a:solidFill>
                  <a:schemeClr val="bg1"/>
                </a:solidFill>
                <a:latin typeface="Bossa Expanded Regular" panose="02000000000000000000" pitchFamily="50" charset="0"/>
              </a:rPr>
              <a:t>eticalizando</a:t>
            </a:r>
            <a:endParaRPr kumimoji="0" lang="pt-BR" sz="2000" i="0" u="none" strike="noStrike" cap="none" normalizeH="0" baseline="0" dirty="0">
              <a:ln>
                <a:noFill/>
              </a:ln>
              <a:solidFill>
                <a:schemeClr val="bg1"/>
              </a:solidFill>
              <a:effectLst/>
              <a:uFillTx/>
              <a:latin typeface="Bossa Expanded Regular" panose="02000000000000000000" pitchFamily="50" charset="0"/>
              <a:sym typeface="Trebuchet MS"/>
            </a:endParaRPr>
          </a:p>
        </p:txBody>
      </p:sp>
      <p:grpSp>
        <p:nvGrpSpPr>
          <p:cNvPr id="2" name="Agrupar 1">
            <a:extLst>
              <a:ext uri="{FF2B5EF4-FFF2-40B4-BE49-F238E27FC236}">
                <a16:creationId xmlns:a16="http://schemas.microsoft.com/office/drawing/2014/main" id="{EE0329A1-278E-4097-9CED-57A1F6BB0BE2}"/>
              </a:ext>
            </a:extLst>
          </p:cNvPr>
          <p:cNvGrpSpPr/>
          <p:nvPr/>
        </p:nvGrpSpPr>
        <p:grpSpPr>
          <a:xfrm>
            <a:off x="724960" y="4016047"/>
            <a:ext cx="2241517" cy="2586332"/>
            <a:chOff x="405947" y="3121911"/>
            <a:chExt cx="2994909" cy="3455619"/>
          </a:xfrm>
        </p:grpSpPr>
        <p:pic>
          <p:nvPicPr>
            <p:cNvPr id="27" name="Imagem 26">
              <a:extLst>
                <a:ext uri="{FF2B5EF4-FFF2-40B4-BE49-F238E27FC236}">
                  <a16:creationId xmlns:a16="http://schemas.microsoft.com/office/drawing/2014/main" id="{600C665C-E1EB-4754-885F-084DB0885D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523" y="3121911"/>
              <a:ext cx="2719515" cy="2719515"/>
            </a:xfrm>
            <a:prstGeom prst="rect">
              <a:avLst/>
            </a:prstGeom>
          </p:spPr>
        </p:pic>
        <p:sp>
          <p:nvSpPr>
            <p:cNvPr id="28" name="TextBox 3">
              <a:extLst>
                <a:ext uri="{FF2B5EF4-FFF2-40B4-BE49-F238E27FC236}">
                  <a16:creationId xmlns:a16="http://schemas.microsoft.com/office/drawing/2014/main" id="{8971E4DB-E88F-4E98-9A38-F511EB301CDF}"/>
                </a:ext>
              </a:extLst>
            </p:cNvPr>
            <p:cNvSpPr txBox="1"/>
            <p:nvPr/>
          </p:nvSpPr>
          <p:spPr>
            <a:xfrm>
              <a:off x="405947" y="5459517"/>
              <a:ext cx="2994909" cy="1118013"/>
            </a:xfrm>
            <a:prstGeom prst="rect">
              <a:avLst/>
            </a:prstGeom>
          </p:spPr>
          <p:txBody>
            <a:bodyPr wrap="square" lIns="0" tIns="0" rIns="0" bIns="0" rtlCol="0" anchor="t">
              <a:spAutoFit/>
            </a:bodyPr>
            <a:lstStyle/>
            <a:p>
              <a:pPr algn="ctr">
                <a:lnSpc>
                  <a:spcPts val="7920"/>
                </a:lnSpc>
              </a:pPr>
              <a:r>
                <a:rPr lang="en-US" sz="2000" spc="800" dirty="0">
                  <a:solidFill>
                    <a:srgbClr val="FFA900"/>
                  </a:solidFill>
                  <a:latin typeface="Prompt" panose="00000500000000000000" pitchFamily="2" charset="-34"/>
                  <a:ea typeface="Cooper Hewitt Book" pitchFamily="2" charset="0"/>
                  <a:cs typeface="Prompt" panose="00000500000000000000" pitchFamily="2" charset="-34"/>
                </a:rPr>
                <a:t>LinkedIn</a:t>
              </a:r>
            </a:p>
          </p:txBody>
        </p:sp>
      </p:grpSp>
      <p:grpSp>
        <p:nvGrpSpPr>
          <p:cNvPr id="3" name="Agrupar 2">
            <a:extLst>
              <a:ext uri="{FF2B5EF4-FFF2-40B4-BE49-F238E27FC236}">
                <a16:creationId xmlns:a16="http://schemas.microsoft.com/office/drawing/2014/main" id="{E28FFA85-6EC2-4732-BBC9-74235615C966}"/>
              </a:ext>
            </a:extLst>
          </p:cNvPr>
          <p:cNvGrpSpPr/>
          <p:nvPr/>
        </p:nvGrpSpPr>
        <p:grpSpPr>
          <a:xfrm>
            <a:off x="3433581" y="4016047"/>
            <a:ext cx="2256839" cy="2598293"/>
            <a:chOff x="4192173" y="3121910"/>
            <a:chExt cx="2994908" cy="3448031"/>
          </a:xfrm>
        </p:grpSpPr>
        <p:sp>
          <p:nvSpPr>
            <p:cNvPr id="29" name="TextBox 3">
              <a:extLst>
                <a:ext uri="{FF2B5EF4-FFF2-40B4-BE49-F238E27FC236}">
                  <a16:creationId xmlns:a16="http://schemas.microsoft.com/office/drawing/2014/main" id="{7B9A313B-BD5B-4906-858A-F1910777B691}"/>
                </a:ext>
              </a:extLst>
            </p:cNvPr>
            <p:cNvSpPr txBox="1"/>
            <p:nvPr/>
          </p:nvSpPr>
          <p:spPr>
            <a:xfrm>
              <a:off x="4192173" y="5459519"/>
              <a:ext cx="2994908" cy="1110422"/>
            </a:xfrm>
            <a:prstGeom prst="rect">
              <a:avLst/>
            </a:prstGeom>
          </p:spPr>
          <p:txBody>
            <a:bodyPr wrap="square" lIns="0" tIns="0" rIns="0" bIns="0" rtlCol="0" anchor="t">
              <a:spAutoFit/>
            </a:bodyPr>
            <a:lstStyle/>
            <a:p>
              <a:pPr algn="ctr">
                <a:lnSpc>
                  <a:spcPts val="7920"/>
                </a:lnSpc>
              </a:pPr>
              <a:r>
                <a:rPr lang="en-US" sz="2000" spc="800" dirty="0">
                  <a:solidFill>
                    <a:srgbClr val="FFA900"/>
                  </a:solidFill>
                  <a:latin typeface="Prompt" panose="00000500000000000000" pitchFamily="2" charset="-34"/>
                  <a:ea typeface="Cooper Hewitt Book" pitchFamily="2" charset="0"/>
                  <a:cs typeface="Prompt" panose="00000500000000000000" pitchFamily="2" charset="-34"/>
                </a:rPr>
                <a:t>Instagram</a:t>
              </a:r>
            </a:p>
          </p:txBody>
        </p:sp>
        <p:pic>
          <p:nvPicPr>
            <p:cNvPr id="30" name="Picture 2">
              <a:extLst>
                <a:ext uri="{FF2B5EF4-FFF2-40B4-BE49-F238E27FC236}">
                  <a16:creationId xmlns:a16="http://schemas.microsoft.com/office/drawing/2014/main" id="{0C28522E-C348-43F2-BFF1-72E86A05D6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869" y="3121910"/>
              <a:ext cx="2719515" cy="271951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Lorem ipsum donets alets">
            <a:extLst>
              <a:ext uri="{FF2B5EF4-FFF2-40B4-BE49-F238E27FC236}">
                <a16:creationId xmlns:a16="http://schemas.microsoft.com/office/drawing/2014/main" id="{83C36C14-1387-426F-966C-D4BA8519066E}"/>
              </a:ext>
            </a:extLst>
          </p:cNvPr>
          <p:cNvSpPr/>
          <p:nvPr/>
        </p:nvSpPr>
        <p:spPr>
          <a:xfrm>
            <a:off x="810443" y="2669352"/>
            <a:ext cx="3511537"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spc="100">
                <a:solidFill>
                  <a:srgbClr val="FFFFFF"/>
                </a:solidFill>
                <a:latin typeface="Prompt Bold"/>
                <a:ea typeface="Prompt Bold"/>
                <a:cs typeface="Prompt Bold"/>
                <a:sym typeface="Prompt Bold"/>
              </a:defRPr>
            </a:lvl1pPr>
          </a:lstStyle>
          <a:p>
            <a:r>
              <a:rPr lang="pt-BR" dirty="0">
                <a:solidFill>
                  <a:schemeClr val="bg1"/>
                </a:solidFill>
                <a:latin typeface="Prompt" panose="00000500000000000000" pitchFamily="2" charset="-34"/>
                <a:cs typeface="Prompt" panose="00000500000000000000" pitchFamily="2" charset="-34"/>
              </a:rPr>
              <a:t>www.eticalizando.com.br</a:t>
            </a:r>
            <a:endParaRPr dirty="0">
              <a:solidFill>
                <a:schemeClr val="bg1"/>
              </a:solidFill>
              <a:latin typeface="Prompt" panose="00000500000000000000" pitchFamily="2" charset="-34"/>
              <a:cs typeface="Prompt" panose="00000500000000000000" pitchFamily="2" charset="-34"/>
            </a:endParaRPr>
          </a:p>
        </p:txBody>
      </p:sp>
      <p:sp>
        <p:nvSpPr>
          <p:cNvPr id="16" name="Email: golejra@yeah.com">
            <a:extLst>
              <a:ext uri="{FF2B5EF4-FFF2-40B4-BE49-F238E27FC236}">
                <a16:creationId xmlns:a16="http://schemas.microsoft.com/office/drawing/2014/main" id="{80CFCF09-EDEE-4B5E-B27D-CF7BF040F70C}"/>
              </a:ext>
            </a:extLst>
          </p:cNvPr>
          <p:cNvSpPr/>
          <p:nvPr/>
        </p:nvSpPr>
        <p:spPr>
          <a:xfrm>
            <a:off x="807026" y="3102493"/>
            <a:ext cx="4965460"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100" spc="100">
                <a:solidFill>
                  <a:srgbClr val="FFFFFF"/>
                </a:solidFill>
                <a:latin typeface="Prompt-Regular"/>
                <a:ea typeface="Prompt-Regular"/>
                <a:cs typeface="Prompt-Regular"/>
                <a:sym typeface="Prompt-Regular"/>
              </a:defRPr>
            </a:lvl1pPr>
          </a:lstStyle>
          <a:p>
            <a:r>
              <a:rPr sz="2000" dirty="0">
                <a:solidFill>
                  <a:schemeClr val="bg1"/>
                </a:solidFill>
                <a:latin typeface="Prompt" panose="00000500000000000000" pitchFamily="2" charset="-34"/>
                <a:cs typeface="Prompt" panose="00000500000000000000" pitchFamily="2" charset="-34"/>
                <a:sym typeface="Prompt Bold"/>
              </a:rPr>
              <a:t>Email: </a:t>
            </a:r>
            <a:r>
              <a:rPr lang="pt-BR" sz="2000" dirty="0">
                <a:solidFill>
                  <a:schemeClr val="bg1"/>
                </a:solidFill>
                <a:latin typeface="Prompt" panose="00000500000000000000" pitchFamily="2" charset="-34"/>
                <a:cs typeface="Prompt" panose="00000500000000000000" pitchFamily="2" charset="-34"/>
                <a:sym typeface="Prompt Bold"/>
              </a:rPr>
              <a:t>hencsey@eticalizando.com.br</a:t>
            </a:r>
            <a:endParaRPr sz="2000" dirty="0">
              <a:solidFill>
                <a:schemeClr val="bg1"/>
              </a:solidFill>
              <a:latin typeface="Prompt" panose="00000500000000000000" pitchFamily="2" charset="-34"/>
              <a:cs typeface="Prompt" panose="00000500000000000000" pitchFamily="2" charset="-34"/>
              <a:sym typeface="Prompt Bold"/>
            </a:endParaRPr>
          </a:p>
        </p:txBody>
      </p:sp>
      <p:sp>
        <p:nvSpPr>
          <p:cNvPr id="20" name="Retângulo 19">
            <a:extLst>
              <a:ext uri="{FF2B5EF4-FFF2-40B4-BE49-F238E27FC236}">
                <a16:creationId xmlns:a16="http://schemas.microsoft.com/office/drawing/2014/main" id="{42119852-B307-4D04-9F4C-F9F447FB1B3B}"/>
              </a:ext>
            </a:extLst>
          </p:cNvPr>
          <p:cNvSpPr/>
          <p:nvPr/>
        </p:nvSpPr>
        <p:spPr>
          <a:xfrm>
            <a:off x="8104232" y="-5667"/>
            <a:ext cx="2945124" cy="6860950"/>
          </a:xfrm>
          <a:prstGeom prst="rect">
            <a:avLst/>
          </a:prstGeom>
          <a:solidFill>
            <a:srgbClr val="FF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med"/>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15097</TotalTime>
  <Words>246</Words>
  <Application>Microsoft Office PowerPoint</Application>
  <PresentationFormat>Widescreen</PresentationFormat>
  <Paragraphs>76</Paragraphs>
  <Slides>7</Slides>
  <Notes>1</Notes>
  <HiddenSlides>0</HiddenSlides>
  <MMClips>1</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7</vt:i4>
      </vt:variant>
    </vt:vector>
  </HeadingPairs>
  <TitlesOfParts>
    <vt:vector size="17" baseType="lpstr">
      <vt:lpstr>Arial</vt:lpstr>
      <vt:lpstr>Bossa Black</vt:lpstr>
      <vt:lpstr>Bossa Bold</vt:lpstr>
      <vt:lpstr>Bossa Expanded Regular</vt:lpstr>
      <vt:lpstr>Bossa Light</vt:lpstr>
      <vt:lpstr>Calibri</vt:lpstr>
      <vt:lpstr>Calibri Light</vt:lpstr>
      <vt:lpstr>Prompt</vt:lpstr>
      <vt:lpstr>Prompt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Antonio Carlos Hencsey</dc:creator>
  <cp:lastModifiedBy>Antonio Carlos Hencsey</cp:lastModifiedBy>
  <cp:revision>149</cp:revision>
  <dcterms:created xsi:type="dcterms:W3CDTF">2021-08-05T18:21:26Z</dcterms:created>
  <dcterms:modified xsi:type="dcterms:W3CDTF">2024-05-13T14:05:23Z</dcterms:modified>
</cp:coreProperties>
</file>