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3"/>
  </p:notesMasterIdLst>
  <p:handoutMasterIdLst>
    <p:handoutMasterId r:id="rId34"/>
  </p:handoutMasterIdLst>
  <p:sldIdLst>
    <p:sldId id="256" r:id="rId5"/>
    <p:sldId id="3849" r:id="rId6"/>
    <p:sldId id="3844" r:id="rId7"/>
    <p:sldId id="3863" r:id="rId8"/>
    <p:sldId id="3860" r:id="rId9"/>
    <p:sldId id="3869" r:id="rId10"/>
    <p:sldId id="3862" r:id="rId11"/>
    <p:sldId id="3861" r:id="rId12"/>
    <p:sldId id="3852" r:id="rId13"/>
    <p:sldId id="3846" r:id="rId14"/>
    <p:sldId id="3854" r:id="rId15"/>
    <p:sldId id="3877" r:id="rId16"/>
    <p:sldId id="3856" r:id="rId17"/>
    <p:sldId id="3878" r:id="rId18"/>
    <p:sldId id="3859" r:id="rId19"/>
    <p:sldId id="3876" r:id="rId20"/>
    <p:sldId id="3858" r:id="rId21"/>
    <p:sldId id="3857" r:id="rId22"/>
    <p:sldId id="3865" r:id="rId23"/>
    <p:sldId id="263" r:id="rId24"/>
    <p:sldId id="3867" r:id="rId25"/>
    <p:sldId id="3872" r:id="rId26"/>
    <p:sldId id="3874" r:id="rId27"/>
    <p:sldId id="3870" r:id="rId28"/>
    <p:sldId id="3851" r:id="rId29"/>
    <p:sldId id="3864" r:id="rId30"/>
    <p:sldId id="3866" r:id="rId31"/>
    <p:sldId id="3847" r:id="rId32"/>
  </p:sldIdLst>
  <p:sldSz cx="12192000" cy="6858000"/>
  <p:notesSz cx="6858000" cy="9144000"/>
  <p:defaultTextStyle>
    <a:defPPr rtl="0">
      <a:defRPr lang="pt-BR"/>
    </a:defPPr>
    <a:lvl1pPr marL="0" algn="l" defTabSz="914400" rtl="0" eaLnBrk="1" latinLnBrk="0" hangingPunct="1">
      <a:defRPr lang="pt-BR" sz="1800" kern="1200">
        <a:solidFill>
          <a:schemeClr val="tx1"/>
        </a:solidFill>
        <a:latin typeface="+mn-lt"/>
        <a:ea typeface="+mn-ea"/>
        <a:cs typeface="+mn-cs"/>
      </a:defRPr>
    </a:lvl1pPr>
    <a:lvl2pPr marL="457200" algn="l" defTabSz="914400" rtl="0" eaLnBrk="1" latinLnBrk="0" hangingPunct="1">
      <a:defRPr lang="pt-BR" sz="1800" kern="1200">
        <a:solidFill>
          <a:schemeClr val="tx1"/>
        </a:solidFill>
        <a:latin typeface="+mn-lt"/>
        <a:ea typeface="+mn-ea"/>
        <a:cs typeface="+mn-cs"/>
      </a:defRPr>
    </a:lvl2pPr>
    <a:lvl3pPr marL="914400" algn="l" defTabSz="914400" rtl="0" eaLnBrk="1" latinLnBrk="0" hangingPunct="1">
      <a:defRPr lang="pt-BR" sz="1800" kern="1200">
        <a:solidFill>
          <a:schemeClr val="tx1"/>
        </a:solidFill>
        <a:latin typeface="+mn-lt"/>
        <a:ea typeface="+mn-ea"/>
        <a:cs typeface="+mn-cs"/>
      </a:defRPr>
    </a:lvl3pPr>
    <a:lvl4pPr marL="1371600" algn="l" defTabSz="914400" rtl="0" eaLnBrk="1" latinLnBrk="0" hangingPunct="1">
      <a:defRPr lang="pt-BR" sz="1800" kern="1200">
        <a:solidFill>
          <a:schemeClr val="tx1"/>
        </a:solidFill>
        <a:latin typeface="+mn-lt"/>
        <a:ea typeface="+mn-ea"/>
        <a:cs typeface="+mn-cs"/>
      </a:defRPr>
    </a:lvl4pPr>
    <a:lvl5pPr marL="1828800" algn="l" defTabSz="914400" rtl="0" eaLnBrk="1" latinLnBrk="0" hangingPunct="1">
      <a:defRPr lang="pt-BR" sz="1800" kern="1200">
        <a:solidFill>
          <a:schemeClr val="tx1"/>
        </a:solidFill>
        <a:latin typeface="+mn-lt"/>
        <a:ea typeface="+mn-ea"/>
        <a:cs typeface="+mn-cs"/>
      </a:defRPr>
    </a:lvl5pPr>
    <a:lvl6pPr marL="2286000" algn="l" defTabSz="914400" rtl="0" eaLnBrk="1" latinLnBrk="0" hangingPunct="1">
      <a:defRPr lang="pt-BR" sz="1800" kern="1200">
        <a:solidFill>
          <a:schemeClr val="tx1"/>
        </a:solidFill>
        <a:latin typeface="+mn-lt"/>
        <a:ea typeface="+mn-ea"/>
        <a:cs typeface="+mn-cs"/>
      </a:defRPr>
    </a:lvl6pPr>
    <a:lvl7pPr marL="2743200" algn="l" defTabSz="914400" rtl="0" eaLnBrk="1" latinLnBrk="0" hangingPunct="1">
      <a:defRPr lang="pt-BR" sz="1800" kern="1200">
        <a:solidFill>
          <a:schemeClr val="tx1"/>
        </a:solidFill>
        <a:latin typeface="+mn-lt"/>
        <a:ea typeface="+mn-ea"/>
        <a:cs typeface="+mn-cs"/>
      </a:defRPr>
    </a:lvl7pPr>
    <a:lvl8pPr marL="3200400" algn="l" defTabSz="914400" rtl="0" eaLnBrk="1" latinLnBrk="0" hangingPunct="1">
      <a:defRPr lang="pt-BR" sz="1800" kern="1200">
        <a:solidFill>
          <a:schemeClr val="tx1"/>
        </a:solidFill>
        <a:latin typeface="+mn-lt"/>
        <a:ea typeface="+mn-ea"/>
        <a:cs typeface="+mn-cs"/>
      </a:defRPr>
    </a:lvl8pPr>
    <a:lvl9pPr marL="3657600" algn="l" defTabSz="914400" rtl="0" eaLnBrk="1" latinLnBrk="0" hangingPunct="1">
      <a:defRPr lang="pt-B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8D5067-B164-B569-FA0E-F475FF2F0DEE}" v="2" dt="2024-04-22T15:22:25.016"/>
    <p1510:client id="{AC58327C-6B09-F59B-FF4D-84B8347BEB8A}" v="9" dt="2024-04-22T14:38:45.909"/>
  </p1510:revLst>
</p1510:revInfo>
</file>

<file path=ppt/tableStyles.xml><?xml version="1.0" encoding="utf-8"?>
<a:tblStyleLst xmlns:a="http://schemas.openxmlformats.org/drawingml/2006/main" def="{72833802-FEF1-4C79-8D5D-14CF1EAF98D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6/11/relationships/changesInfo" Target="changesInfos/changesInfo1.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ticia Dutra Domingos" userId="S::ldomingos@firjan.com.br::94432641-e2a6-4d46-b2ff-a201dc6dfa6a" providerId="AD" clId="Web-{D3A79E5C-51F9-1265-ECD5-B18A251C4DBC}"/>
    <pc:docChg chg="modSld">
      <pc:chgData name="Leticia Dutra Domingos" userId="S::ldomingos@firjan.com.br::94432641-e2a6-4d46-b2ff-a201dc6dfa6a" providerId="AD" clId="Web-{D3A79E5C-51F9-1265-ECD5-B18A251C4DBC}" dt="2024-04-04T15:32:20.276" v="0" actId="20577"/>
      <pc:docMkLst>
        <pc:docMk/>
      </pc:docMkLst>
      <pc:sldChg chg="modSp">
        <pc:chgData name="Leticia Dutra Domingos" userId="S::ldomingos@firjan.com.br::94432641-e2a6-4d46-b2ff-a201dc6dfa6a" providerId="AD" clId="Web-{D3A79E5C-51F9-1265-ECD5-B18A251C4DBC}" dt="2024-04-04T15:32:20.276" v="0" actId="20577"/>
        <pc:sldMkLst>
          <pc:docMk/>
          <pc:sldMk cId="542529052" sldId="3874"/>
        </pc:sldMkLst>
        <pc:spChg chg="mod">
          <ac:chgData name="Leticia Dutra Domingos" userId="S::ldomingos@firjan.com.br::94432641-e2a6-4d46-b2ff-a201dc6dfa6a" providerId="AD" clId="Web-{D3A79E5C-51F9-1265-ECD5-B18A251C4DBC}" dt="2024-04-04T15:32:20.276" v="0" actId="20577"/>
          <ac:spMkLst>
            <pc:docMk/>
            <pc:sldMk cId="542529052" sldId="3874"/>
            <ac:spMk id="2" creationId="{9635F5E3-2B1C-7C0A-8581-67A9052D13AA}"/>
          </ac:spMkLst>
        </pc:spChg>
      </pc:sldChg>
    </pc:docChg>
  </pc:docChgLst>
  <pc:docChgLst>
    <pc:chgData name="Leticia Dutra Domingos" userId="S::ldomingos@firjan.com.br::94432641-e2a6-4d46-b2ff-a201dc6dfa6a" providerId="AD" clId="Web-{65346BDE-B972-A597-7A59-AD1775B9B06E}"/>
    <pc:docChg chg="addSld delSld modSld sldOrd">
      <pc:chgData name="Leticia Dutra Domingos" userId="S::ldomingos@firjan.com.br::94432641-e2a6-4d46-b2ff-a201dc6dfa6a" providerId="AD" clId="Web-{65346BDE-B972-A597-7A59-AD1775B9B06E}" dt="2024-04-08T15:01:46.393" v="137"/>
      <pc:docMkLst>
        <pc:docMk/>
      </pc:docMkLst>
      <pc:sldChg chg="modSp">
        <pc:chgData name="Leticia Dutra Domingos" userId="S::ldomingos@firjan.com.br::94432641-e2a6-4d46-b2ff-a201dc6dfa6a" providerId="AD" clId="Web-{65346BDE-B972-A597-7A59-AD1775B9B06E}" dt="2024-04-08T13:10:37.148" v="36" actId="1076"/>
        <pc:sldMkLst>
          <pc:docMk/>
          <pc:sldMk cId="2737241225" sldId="263"/>
        </pc:sldMkLst>
        <pc:spChg chg="mod">
          <ac:chgData name="Leticia Dutra Domingos" userId="S::ldomingos@firjan.com.br::94432641-e2a6-4d46-b2ff-a201dc6dfa6a" providerId="AD" clId="Web-{65346BDE-B972-A597-7A59-AD1775B9B06E}" dt="2024-04-08T13:10:37.148" v="36" actId="1076"/>
          <ac:spMkLst>
            <pc:docMk/>
            <pc:sldMk cId="2737241225" sldId="263"/>
            <ac:spMk id="3" creationId="{ECC8AA23-D8D0-93BE-5C5F-103A750B0D2F}"/>
          </ac:spMkLst>
        </pc:spChg>
        <pc:picChg chg="mod">
          <ac:chgData name="Leticia Dutra Domingos" userId="S::ldomingos@firjan.com.br::94432641-e2a6-4d46-b2ff-a201dc6dfa6a" providerId="AD" clId="Web-{65346BDE-B972-A597-7A59-AD1775B9B06E}" dt="2024-04-08T13:10:24.725" v="30" actId="1076"/>
          <ac:picMkLst>
            <pc:docMk/>
            <pc:sldMk cId="2737241225" sldId="263"/>
            <ac:picMk id="2050" creationId="{F750AEE6-4AE3-8A74-AF87-8F53590501B8}"/>
          </ac:picMkLst>
        </pc:picChg>
      </pc:sldChg>
      <pc:sldChg chg="modSp">
        <pc:chgData name="Leticia Dutra Domingos" userId="S::ldomingos@firjan.com.br::94432641-e2a6-4d46-b2ff-a201dc6dfa6a" providerId="AD" clId="Web-{65346BDE-B972-A597-7A59-AD1775B9B06E}" dt="2024-04-08T13:22:30.615" v="52" actId="20577"/>
        <pc:sldMkLst>
          <pc:docMk/>
          <pc:sldMk cId="3293924303" sldId="3846"/>
        </pc:sldMkLst>
        <pc:spChg chg="mod">
          <ac:chgData name="Leticia Dutra Domingos" userId="S::ldomingos@firjan.com.br::94432641-e2a6-4d46-b2ff-a201dc6dfa6a" providerId="AD" clId="Web-{65346BDE-B972-A597-7A59-AD1775B9B06E}" dt="2024-04-08T13:22:30.615" v="52" actId="20577"/>
          <ac:spMkLst>
            <pc:docMk/>
            <pc:sldMk cId="3293924303" sldId="3846"/>
            <ac:spMk id="4" creationId="{82513E45-4F5C-9394-1D42-7FB6C0170D83}"/>
          </ac:spMkLst>
        </pc:spChg>
      </pc:sldChg>
      <pc:sldChg chg="modSp">
        <pc:chgData name="Leticia Dutra Domingos" userId="S::ldomingos@firjan.com.br::94432641-e2a6-4d46-b2ff-a201dc6dfa6a" providerId="AD" clId="Web-{65346BDE-B972-A597-7A59-AD1775B9B06E}" dt="2024-04-08T13:29:28.315" v="87"/>
        <pc:sldMkLst>
          <pc:docMk/>
          <pc:sldMk cId="1562484837" sldId="3847"/>
        </pc:sldMkLst>
        <pc:spChg chg="mod">
          <ac:chgData name="Leticia Dutra Domingos" userId="S::ldomingos@firjan.com.br::94432641-e2a6-4d46-b2ff-a201dc6dfa6a" providerId="AD" clId="Web-{65346BDE-B972-A597-7A59-AD1775B9B06E}" dt="2024-04-08T13:28:53.893" v="80" actId="20577"/>
          <ac:spMkLst>
            <pc:docMk/>
            <pc:sldMk cId="1562484837" sldId="3847"/>
            <ac:spMk id="2" creationId="{28BAC361-0D7A-DC05-86B5-6DD77D322F5B}"/>
          </ac:spMkLst>
        </pc:spChg>
        <pc:spChg chg="mod">
          <ac:chgData name="Leticia Dutra Domingos" userId="S::ldomingos@firjan.com.br::94432641-e2a6-4d46-b2ff-a201dc6dfa6a" providerId="AD" clId="Web-{65346BDE-B972-A597-7A59-AD1775B9B06E}" dt="2024-04-08T13:29:23.393" v="86" actId="20577"/>
          <ac:spMkLst>
            <pc:docMk/>
            <pc:sldMk cId="1562484837" sldId="3847"/>
            <ac:spMk id="11" creationId="{7F59931E-F528-26A0-C5FC-6C09CF45AD77}"/>
          </ac:spMkLst>
        </pc:spChg>
        <pc:spChg chg="mod">
          <ac:chgData name="Leticia Dutra Domingos" userId="S::ldomingos@firjan.com.br::94432641-e2a6-4d46-b2ff-a201dc6dfa6a" providerId="AD" clId="Web-{65346BDE-B972-A597-7A59-AD1775B9B06E}" dt="2024-04-08T13:29:28.315" v="87"/>
          <ac:spMkLst>
            <pc:docMk/>
            <pc:sldMk cId="1562484837" sldId="3847"/>
            <ac:spMk id="12" creationId="{57979BFB-C675-8A53-BA48-E8FE5F1D6ADE}"/>
          </ac:spMkLst>
        </pc:spChg>
      </pc:sldChg>
      <pc:sldChg chg="del">
        <pc:chgData name="Leticia Dutra Domingos" userId="S::ldomingos@firjan.com.br::94432641-e2a6-4d46-b2ff-a201dc6dfa6a" providerId="AD" clId="Web-{65346BDE-B972-A597-7A59-AD1775B9B06E}" dt="2024-04-08T13:31:50.289" v="89"/>
        <pc:sldMkLst>
          <pc:docMk/>
          <pc:sldMk cId="414613742" sldId="3848"/>
        </pc:sldMkLst>
      </pc:sldChg>
      <pc:sldChg chg="modSp">
        <pc:chgData name="Leticia Dutra Domingos" userId="S::ldomingos@firjan.com.br::94432641-e2a6-4d46-b2ff-a201dc6dfa6a" providerId="AD" clId="Web-{65346BDE-B972-A597-7A59-AD1775B9B06E}" dt="2024-04-08T13:06:22.152" v="2" actId="20577"/>
        <pc:sldMkLst>
          <pc:docMk/>
          <pc:sldMk cId="3920724481" sldId="3849"/>
        </pc:sldMkLst>
        <pc:spChg chg="mod">
          <ac:chgData name="Leticia Dutra Domingos" userId="S::ldomingos@firjan.com.br::94432641-e2a6-4d46-b2ff-a201dc6dfa6a" providerId="AD" clId="Web-{65346BDE-B972-A597-7A59-AD1775B9B06E}" dt="2024-04-08T13:06:22.152" v="2" actId="20577"/>
          <ac:spMkLst>
            <pc:docMk/>
            <pc:sldMk cId="3920724481" sldId="3849"/>
            <ac:spMk id="2" creationId="{43C2181D-911C-1343-7267-E35AC86CCA0E}"/>
          </ac:spMkLst>
        </pc:spChg>
        <pc:spChg chg="mod">
          <ac:chgData name="Leticia Dutra Domingos" userId="S::ldomingos@firjan.com.br::94432641-e2a6-4d46-b2ff-a201dc6dfa6a" providerId="AD" clId="Web-{65346BDE-B972-A597-7A59-AD1775B9B06E}" dt="2024-04-08T13:06:11.199" v="1" actId="20577"/>
          <ac:spMkLst>
            <pc:docMk/>
            <pc:sldMk cId="3920724481" sldId="3849"/>
            <ac:spMk id="3" creationId="{9BEA8735-F1DC-1DE6-0A38-429B2F660F8A}"/>
          </ac:spMkLst>
        </pc:spChg>
      </pc:sldChg>
      <pc:sldChg chg="modSp">
        <pc:chgData name="Leticia Dutra Domingos" userId="S::ldomingos@firjan.com.br::94432641-e2a6-4d46-b2ff-a201dc6dfa6a" providerId="AD" clId="Web-{65346BDE-B972-A597-7A59-AD1775B9B06E}" dt="2024-04-08T13:27:27.327" v="71" actId="20577"/>
        <pc:sldMkLst>
          <pc:docMk/>
          <pc:sldMk cId="1127649784" sldId="3851"/>
        </pc:sldMkLst>
        <pc:spChg chg="mod">
          <ac:chgData name="Leticia Dutra Domingos" userId="S::ldomingos@firjan.com.br::94432641-e2a6-4d46-b2ff-a201dc6dfa6a" providerId="AD" clId="Web-{65346BDE-B972-A597-7A59-AD1775B9B06E}" dt="2024-04-08T13:27:27.327" v="71" actId="20577"/>
          <ac:spMkLst>
            <pc:docMk/>
            <pc:sldMk cId="1127649784" sldId="3851"/>
            <ac:spMk id="2" creationId="{47A9874B-BCA9-8420-1595-EDD1865A099A}"/>
          </ac:spMkLst>
        </pc:spChg>
        <pc:spChg chg="mod">
          <ac:chgData name="Leticia Dutra Domingos" userId="S::ldomingos@firjan.com.br::94432641-e2a6-4d46-b2ff-a201dc6dfa6a" providerId="AD" clId="Web-{65346BDE-B972-A597-7A59-AD1775B9B06E}" dt="2024-04-08T13:27:20.046" v="69" actId="20577"/>
          <ac:spMkLst>
            <pc:docMk/>
            <pc:sldMk cId="1127649784" sldId="3851"/>
            <ac:spMk id="3" creationId="{68A5FD2B-E3E5-1C2B-0151-21F216B14A33}"/>
          </ac:spMkLst>
        </pc:spChg>
      </pc:sldChg>
      <pc:sldChg chg="modSp">
        <pc:chgData name="Leticia Dutra Domingos" userId="S::ldomingos@firjan.com.br::94432641-e2a6-4d46-b2ff-a201dc6dfa6a" providerId="AD" clId="Web-{65346BDE-B972-A597-7A59-AD1775B9B06E}" dt="2024-04-08T13:22:08.052" v="50" actId="20577"/>
        <pc:sldMkLst>
          <pc:docMk/>
          <pc:sldMk cId="4209448962" sldId="3852"/>
        </pc:sldMkLst>
        <pc:spChg chg="mod">
          <ac:chgData name="Leticia Dutra Domingos" userId="S::ldomingos@firjan.com.br::94432641-e2a6-4d46-b2ff-a201dc6dfa6a" providerId="AD" clId="Web-{65346BDE-B972-A597-7A59-AD1775B9B06E}" dt="2024-04-08T13:22:08.052" v="50" actId="20577"/>
          <ac:spMkLst>
            <pc:docMk/>
            <pc:sldMk cId="4209448962" sldId="3852"/>
            <ac:spMk id="2" creationId="{9635F5E3-2B1C-7C0A-8581-67A9052D13AA}"/>
          </ac:spMkLst>
        </pc:spChg>
      </pc:sldChg>
      <pc:sldChg chg="modSp">
        <pc:chgData name="Leticia Dutra Domingos" userId="S::ldomingos@firjan.com.br::94432641-e2a6-4d46-b2ff-a201dc6dfa6a" providerId="AD" clId="Web-{65346BDE-B972-A597-7A59-AD1775B9B06E}" dt="2024-04-08T13:23:03.897" v="55" actId="20577"/>
        <pc:sldMkLst>
          <pc:docMk/>
          <pc:sldMk cId="2422872562" sldId="3854"/>
        </pc:sldMkLst>
        <pc:spChg chg="mod">
          <ac:chgData name="Leticia Dutra Domingos" userId="S::ldomingos@firjan.com.br::94432641-e2a6-4d46-b2ff-a201dc6dfa6a" providerId="AD" clId="Web-{65346BDE-B972-A597-7A59-AD1775B9B06E}" dt="2024-04-08T13:23:03.897" v="55" actId="20577"/>
          <ac:spMkLst>
            <pc:docMk/>
            <pc:sldMk cId="2422872562" sldId="3854"/>
            <ac:spMk id="2" creationId="{9635F5E3-2B1C-7C0A-8581-67A9052D13AA}"/>
          </ac:spMkLst>
        </pc:spChg>
        <pc:spChg chg="mod">
          <ac:chgData name="Leticia Dutra Domingos" userId="S::ldomingos@firjan.com.br::94432641-e2a6-4d46-b2ff-a201dc6dfa6a" providerId="AD" clId="Web-{65346BDE-B972-A597-7A59-AD1775B9B06E}" dt="2024-04-08T13:07:28.921" v="8" actId="20577"/>
          <ac:spMkLst>
            <pc:docMk/>
            <pc:sldMk cId="2422872562" sldId="3854"/>
            <ac:spMk id="3" creationId="{A6A33159-D030-2F82-A142-F75940728319}"/>
          </ac:spMkLst>
        </pc:spChg>
      </pc:sldChg>
      <pc:sldChg chg="modSp ord">
        <pc:chgData name="Leticia Dutra Domingos" userId="S::ldomingos@firjan.com.br::94432641-e2a6-4d46-b2ff-a201dc6dfa6a" providerId="AD" clId="Web-{65346BDE-B972-A597-7A59-AD1775B9B06E}" dt="2024-04-08T14:01:16.188" v="114"/>
        <pc:sldMkLst>
          <pc:docMk/>
          <pc:sldMk cId="1008750997" sldId="3856"/>
        </pc:sldMkLst>
        <pc:spChg chg="mod">
          <ac:chgData name="Leticia Dutra Domingos" userId="S::ldomingos@firjan.com.br::94432641-e2a6-4d46-b2ff-a201dc6dfa6a" providerId="AD" clId="Web-{65346BDE-B972-A597-7A59-AD1775B9B06E}" dt="2024-04-08T13:23:25.070" v="59" actId="20577"/>
          <ac:spMkLst>
            <pc:docMk/>
            <pc:sldMk cId="1008750997" sldId="3856"/>
            <ac:spMk id="2" creationId="{338A15DE-D135-0710-9984-A0A55E960CB0}"/>
          </ac:spMkLst>
        </pc:spChg>
        <pc:spChg chg="mod">
          <ac:chgData name="Leticia Dutra Domingos" userId="S::ldomingos@firjan.com.br::94432641-e2a6-4d46-b2ff-a201dc6dfa6a" providerId="AD" clId="Web-{65346BDE-B972-A597-7A59-AD1775B9B06E}" dt="2024-04-08T13:07:59.782" v="11" actId="20577"/>
          <ac:spMkLst>
            <pc:docMk/>
            <pc:sldMk cId="1008750997" sldId="3856"/>
            <ac:spMk id="3" creationId="{ECC8AA23-D8D0-93BE-5C5F-103A750B0D2F}"/>
          </ac:spMkLst>
        </pc:spChg>
      </pc:sldChg>
      <pc:sldChg chg="modSp">
        <pc:chgData name="Leticia Dutra Domingos" userId="S::ldomingos@firjan.com.br::94432641-e2a6-4d46-b2ff-a201dc6dfa6a" providerId="AD" clId="Web-{65346BDE-B972-A597-7A59-AD1775B9B06E}" dt="2024-04-08T13:08:28.845" v="15"/>
        <pc:sldMkLst>
          <pc:docMk/>
          <pc:sldMk cId="122004611" sldId="3858"/>
        </pc:sldMkLst>
        <pc:spChg chg="mod">
          <ac:chgData name="Leticia Dutra Domingos" userId="S::ldomingos@firjan.com.br::94432641-e2a6-4d46-b2ff-a201dc6dfa6a" providerId="AD" clId="Web-{65346BDE-B972-A597-7A59-AD1775B9B06E}" dt="2024-04-08T13:08:28.845" v="15"/>
          <ac:spMkLst>
            <pc:docMk/>
            <pc:sldMk cId="122004611" sldId="3858"/>
            <ac:spMk id="4" creationId="{FD21FD38-8BB8-FA13-BA08-879A06DD5098}"/>
          </ac:spMkLst>
        </pc:spChg>
        <pc:spChg chg="mod">
          <ac:chgData name="Leticia Dutra Domingos" userId="S::ldomingos@firjan.com.br::94432641-e2a6-4d46-b2ff-a201dc6dfa6a" providerId="AD" clId="Web-{65346BDE-B972-A597-7A59-AD1775B9B06E}" dt="2024-04-08T13:08:18.985" v="14" actId="20577"/>
          <ac:spMkLst>
            <pc:docMk/>
            <pc:sldMk cId="122004611" sldId="3858"/>
            <ac:spMk id="6" creationId="{86C053BE-F139-94F5-7D4F-503410AD9E92}"/>
          </ac:spMkLst>
        </pc:spChg>
      </pc:sldChg>
      <pc:sldChg chg="modSp ord">
        <pc:chgData name="Leticia Dutra Domingos" userId="S::ldomingos@firjan.com.br::94432641-e2a6-4d46-b2ff-a201dc6dfa6a" providerId="AD" clId="Web-{65346BDE-B972-A597-7A59-AD1775B9B06E}" dt="2024-04-08T14:01:45.329" v="118" actId="20577"/>
        <pc:sldMkLst>
          <pc:docMk/>
          <pc:sldMk cId="4173207134" sldId="3859"/>
        </pc:sldMkLst>
        <pc:spChg chg="mod">
          <ac:chgData name="Leticia Dutra Domingos" userId="S::ldomingos@firjan.com.br::94432641-e2a6-4d46-b2ff-a201dc6dfa6a" providerId="AD" clId="Web-{65346BDE-B972-A597-7A59-AD1775B9B06E}" dt="2024-04-08T13:23:12.116" v="56" actId="20577"/>
          <ac:spMkLst>
            <pc:docMk/>
            <pc:sldMk cId="4173207134" sldId="3859"/>
            <ac:spMk id="2" creationId="{9635F5E3-2B1C-7C0A-8581-67A9052D13AA}"/>
          </ac:spMkLst>
        </pc:spChg>
        <pc:spChg chg="mod">
          <ac:chgData name="Leticia Dutra Domingos" userId="S::ldomingos@firjan.com.br::94432641-e2a6-4d46-b2ff-a201dc6dfa6a" providerId="AD" clId="Web-{65346BDE-B972-A597-7A59-AD1775B9B06E}" dt="2024-04-08T14:01:45.329" v="118" actId="20577"/>
          <ac:spMkLst>
            <pc:docMk/>
            <pc:sldMk cId="4173207134" sldId="3859"/>
            <ac:spMk id="3" creationId="{A6A33159-D030-2F82-A142-F75940728319}"/>
          </ac:spMkLst>
        </pc:spChg>
      </pc:sldChg>
      <pc:sldChg chg="modSp">
        <pc:chgData name="Leticia Dutra Domingos" userId="S::ldomingos@firjan.com.br::94432641-e2a6-4d46-b2ff-a201dc6dfa6a" providerId="AD" clId="Web-{65346BDE-B972-A597-7A59-AD1775B9B06E}" dt="2024-04-08T13:17:01.761" v="44" actId="20577"/>
        <pc:sldMkLst>
          <pc:docMk/>
          <pc:sldMk cId="3502260230" sldId="3860"/>
        </pc:sldMkLst>
        <pc:spChg chg="mod">
          <ac:chgData name="Leticia Dutra Domingos" userId="S::ldomingos@firjan.com.br::94432641-e2a6-4d46-b2ff-a201dc6dfa6a" providerId="AD" clId="Web-{65346BDE-B972-A597-7A59-AD1775B9B06E}" dt="2024-04-08T13:17:01.761" v="44" actId="20577"/>
          <ac:spMkLst>
            <pc:docMk/>
            <pc:sldMk cId="3502260230" sldId="3860"/>
            <ac:spMk id="2" creationId="{9635F5E3-2B1C-7C0A-8581-67A9052D13AA}"/>
          </ac:spMkLst>
        </pc:spChg>
        <pc:spChg chg="mod">
          <ac:chgData name="Leticia Dutra Domingos" userId="S::ldomingos@firjan.com.br::94432641-e2a6-4d46-b2ff-a201dc6dfa6a" providerId="AD" clId="Web-{65346BDE-B972-A597-7A59-AD1775B9B06E}" dt="2024-04-08T13:06:38.200" v="5" actId="20577"/>
          <ac:spMkLst>
            <pc:docMk/>
            <pc:sldMk cId="3502260230" sldId="3860"/>
            <ac:spMk id="3" creationId="{A6A33159-D030-2F82-A142-F75940728319}"/>
          </ac:spMkLst>
        </pc:spChg>
      </pc:sldChg>
      <pc:sldChg chg="modSp">
        <pc:chgData name="Leticia Dutra Domingos" userId="S::ldomingos@firjan.com.br::94432641-e2a6-4d46-b2ff-a201dc6dfa6a" providerId="AD" clId="Web-{65346BDE-B972-A597-7A59-AD1775B9B06E}" dt="2024-04-08T13:17:35.637" v="48"/>
        <pc:sldMkLst>
          <pc:docMk/>
          <pc:sldMk cId="2944516177" sldId="3861"/>
        </pc:sldMkLst>
        <pc:spChg chg="mod">
          <ac:chgData name="Leticia Dutra Domingos" userId="S::ldomingos@firjan.com.br::94432641-e2a6-4d46-b2ff-a201dc6dfa6a" providerId="AD" clId="Web-{65346BDE-B972-A597-7A59-AD1775B9B06E}" dt="2024-04-08T13:17:35.637" v="48"/>
          <ac:spMkLst>
            <pc:docMk/>
            <pc:sldMk cId="2944516177" sldId="3861"/>
            <ac:spMk id="2" creationId="{9635F5E3-2B1C-7C0A-8581-67A9052D13AA}"/>
          </ac:spMkLst>
        </pc:spChg>
      </pc:sldChg>
      <pc:sldChg chg="modSp">
        <pc:chgData name="Leticia Dutra Domingos" userId="S::ldomingos@firjan.com.br::94432641-e2a6-4d46-b2ff-a201dc6dfa6a" providerId="AD" clId="Web-{65346BDE-B972-A597-7A59-AD1775B9B06E}" dt="2024-04-08T13:17:22.433" v="46" actId="20577"/>
        <pc:sldMkLst>
          <pc:docMk/>
          <pc:sldMk cId="2348180875" sldId="3862"/>
        </pc:sldMkLst>
        <pc:spChg chg="mod">
          <ac:chgData name="Leticia Dutra Domingos" userId="S::ldomingos@firjan.com.br::94432641-e2a6-4d46-b2ff-a201dc6dfa6a" providerId="AD" clId="Web-{65346BDE-B972-A597-7A59-AD1775B9B06E}" dt="2024-04-08T13:17:22.433" v="46" actId="20577"/>
          <ac:spMkLst>
            <pc:docMk/>
            <pc:sldMk cId="2348180875" sldId="3862"/>
            <ac:spMk id="2" creationId="{9635F5E3-2B1C-7C0A-8581-67A9052D13AA}"/>
          </ac:spMkLst>
        </pc:spChg>
        <pc:spChg chg="mod">
          <ac:chgData name="Leticia Dutra Domingos" userId="S::ldomingos@firjan.com.br::94432641-e2a6-4d46-b2ff-a201dc6dfa6a" providerId="AD" clId="Web-{65346BDE-B972-A597-7A59-AD1775B9B06E}" dt="2024-04-08T13:07:13.514" v="7" actId="20577"/>
          <ac:spMkLst>
            <pc:docMk/>
            <pc:sldMk cId="2348180875" sldId="3862"/>
            <ac:spMk id="3" creationId="{A6A33159-D030-2F82-A142-F75940728319}"/>
          </ac:spMkLst>
        </pc:spChg>
      </pc:sldChg>
      <pc:sldChg chg="modSp">
        <pc:chgData name="Leticia Dutra Domingos" userId="S::ldomingos@firjan.com.br::94432641-e2a6-4d46-b2ff-a201dc6dfa6a" providerId="AD" clId="Web-{65346BDE-B972-A597-7A59-AD1775B9B06E}" dt="2024-04-08T13:16:52.245" v="43"/>
        <pc:sldMkLst>
          <pc:docMk/>
          <pc:sldMk cId="3528287277" sldId="3863"/>
        </pc:sldMkLst>
        <pc:spChg chg="mod">
          <ac:chgData name="Leticia Dutra Domingos" userId="S::ldomingos@firjan.com.br::94432641-e2a6-4d46-b2ff-a201dc6dfa6a" providerId="AD" clId="Web-{65346BDE-B972-A597-7A59-AD1775B9B06E}" dt="2024-04-08T13:16:52.245" v="43"/>
          <ac:spMkLst>
            <pc:docMk/>
            <pc:sldMk cId="3528287277" sldId="3863"/>
            <ac:spMk id="2" creationId="{9635F5E3-2B1C-7C0A-8581-67A9052D13AA}"/>
          </ac:spMkLst>
        </pc:spChg>
      </pc:sldChg>
      <pc:sldChg chg="modSp">
        <pc:chgData name="Leticia Dutra Domingos" userId="S::ldomingos@firjan.com.br::94432641-e2a6-4d46-b2ff-a201dc6dfa6a" providerId="AD" clId="Web-{65346BDE-B972-A597-7A59-AD1775B9B06E}" dt="2024-04-08T13:27:43.109" v="75" actId="20577"/>
        <pc:sldMkLst>
          <pc:docMk/>
          <pc:sldMk cId="3683738257" sldId="3864"/>
        </pc:sldMkLst>
        <pc:spChg chg="mod">
          <ac:chgData name="Leticia Dutra Domingos" userId="S::ldomingos@firjan.com.br::94432641-e2a6-4d46-b2ff-a201dc6dfa6a" providerId="AD" clId="Web-{65346BDE-B972-A597-7A59-AD1775B9B06E}" dt="2024-04-08T13:27:43.109" v="75" actId="20577"/>
          <ac:spMkLst>
            <pc:docMk/>
            <pc:sldMk cId="3683738257" sldId="3864"/>
            <ac:spMk id="2" creationId="{47A9874B-BCA9-8420-1595-EDD1865A099A}"/>
          </ac:spMkLst>
        </pc:spChg>
        <pc:spChg chg="mod">
          <ac:chgData name="Leticia Dutra Domingos" userId="S::ldomingos@firjan.com.br::94432641-e2a6-4d46-b2ff-a201dc6dfa6a" providerId="AD" clId="Web-{65346BDE-B972-A597-7A59-AD1775B9B06E}" dt="2024-04-08T13:27:36.015" v="73" actId="20577"/>
          <ac:spMkLst>
            <pc:docMk/>
            <pc:sldMk cId="3683738257" sldId="3864"/>
            <ac:spMk id="4" creationId="{ACFBB810-3430-2C29-1AA0-9744AA0A1AA3}"/>
          </ac:spMkLst>
        </pc:spChg>
      </pc:sldChg>
      <pc:sldChg chg="modSp">
        <pc:chgData name="Leticia Dutra Domingos" userId="S::ldomingos@firjan.com.br::94432641-e2a6-4d46-b2ff-a201dc6dfa6a" providerId="AD" clId="Web-{65346BDE-B972-A597-7A59-AD1775B9B06E}" dt="2024-04-08T13:28:00.188" v="79" actId="20577"/>
        <pc:sldMkLst>
          <pc:docMk/>
          <pc:sldMk cId="3755247091" sldId="3866"/>
        </pc:sldMkLst>
        <pc:spChg chg="mod">
          <ac:chgData name="Leticia Dutra Domingos" userId="S::ldomingos@firjan.com.br::94432641-e2a6-4d46-b2ff-a201dc6dfa6a" providerId="AD" clId="Web-{65346BDE-B972-A597-7A59-AD1775B9B06E}" dt="2024-04-08T13:28:00.188" v="79" actId="20577"/>
          <ac:spMkLst>
            <pc:docMk/>
            <pc:sldMk cId="3755247091" sldId="3866"/>
            <ac:spMk id="2" creationId="{5D030A76-B788-B363-104E-266B7C7F7208}"/>
          </ac:spMkLst>
        </pc:spChg>
        <pc:spChg chg="mod">
          <ac:chgData name="Leticia Dutra Domingos" userId="S::ldomingos@firjan.com.br::94432641-e2a6-4d46-b2ff-a201dc6dfa6a" providerId="AD" clId="Web-{65346BDE-B972-A597-7A59-AD1775B9B06E}" dt="2024-04-08T13:27:53.203" v="77" actId="20577"/>
          <ac:spMkLst>
            <pc:docMk/>
            <pc:sldMk cId="3755247091" sldId="3866"/>
            <ac:spMk id="3" creationId="{05948542-FCE1-3AE6-C6C9-17975609DF70}"/>
          </ac:spMkLst>
        </pc:spChg>
      </pc:sldChg>
      <pc:sldChg chg="modSp">
        <pc:chgData name="Leticia Dutra Domingos" userId="S::ldomingos@firjan.com.br::94432641-e2a6-4d46-b2ff-a201dc6dfa6a" providerId="AD" clId="Web-{65346BDE-B972-A597-7A59-AD1775B9B06E}" dt="2024-04-08T13:25:12.323" v="61" actId="20577"/>
        <pc:sldMkLst>
          <pc:docMk/>
          <pc:sldMk cId="1104320173" sldId="3867"/>
        </pc:sldMkLst>
        <pc:spChg chg="mod">
          <ac:chgData name="Leticia Dutra Domingos" userId="S::ldomingos@firjan.com.br::94432641-e2a6-4d46-b2ff-a201dc6dfa6a" providerId="AD" clId="Web-{65346BDE-B972-A597-7A59-AD1775B9B06E}" dt="2024-04-08T13:25:12.323" v="61" actId="20577"/>
          <ac:spMkLst>
            <pc:docMk/>
            <pc:sldMk cId="1104320173" sldId="3867"/>
            <ac:spMk id="2" creationId="{5D030A76-B788-B363-104E-266B7C7F7208}"/>
          </ac:spMkLst>
        </pc:spChg>
        <pc:spChg chg="mod">
          <ac:chgData name="Leticia Dutra Domingos" userId="S::ldomingos@firjan.com.br::94432641-e2a6-4d46-b2ff-a201dc6dfa6a" providerId="AD" clId="Web-{65346BDE-B972-A597-7A59-AD1775B9B06E}" dt="2024-04-08T13:10:51.289" v="38" actId="20577"/>
          <ac:spMkLst>
            <pc:docMk/>
            <pc:sldMk cId="1104320173" sldId="3867"/>
            <ac:spMk id="4" creationId="{3EE67564-0457-E486-97D0-8109D2C97B3F}"/>
          </ac:spMkLst>
        </pc:spChg>
      </pc:sldChg>
      <pc:sldChg chg="modSp del">
        <pc:chgData name="Leticia Dutra Domingos" userId="S::ldomingos@firjan.com.br::94432641-e2a6-4d46-b2ff-a201dc6dfa6a" providerId="AD" clId="Web-{65346BDE-B972-A597-7A59-AD1775B9B06E}" dt="2024-04-08T13:31:48.945" v="88"/>
        <pc:sldMkLst>
          <pc:docMk/>
          <pc:sldMk cId="339050077" sldId="3868"/>
        </pc:sldMkLst>
        <pc:spChg chg="mod">
          <ac:chgData name="Leticia Dutra Domingos" userId="S::ldomingos@firjan.com.br::94432641-e2a6-4d46-b2ff-a201dc6dfa6a" providerId="AD" clId="Web-{65346BDE-B972-A597-7A59-AD1775B9B06E}" dt="2024-04-08T13:25:21.855" v="62" actId="20577"/>
          <ac:spMkLst>
            <pc:docMk/>
            <pc:sldMk cId="339050077" sldId="3868"/>
            <ac:spMk id="4" creationId="{FD21FD38-8BB8-FA13-BA08-879A06DD5098}"/>
          </ac:spMkLst>
        </pc:spChg>
      </pc:sldChg>
      <pc:sldChg chg="modSp">
        <pc:chgData name="Leticia Dutra Domingos" userId="S::ldomingos@firjan.com.br::94432641-e2a6-4d46-b2ff-a201dc6dfa6a" providerId="AD" clId="Web-{65346BDE-B972-A597-7A59-AD1775B9B06E}" dt="2024-04-08T13:17:14.011" v="45" actId="20577"/>
        <pc:sldMkLst>
          <pc:docMk/>
          <pc:sldMk cId="3056983699" sldId="3869"/>
        </pc:sldMkLst>
        <pc:spChg chg="mod">
          <ac:chgData name="Leticia Dutra Domingos" userId="S::ldomingos@firjan.com.br::94432641-e2a6-4d46-b2ff-a201dc6dfa6a" providerId="AD" clId="Web-{65346BDE-B972-A597-7A59-AD1775B9B06E}" dt="2024-04-08T13:17:14.011" v="45" actId="20577"/>
          <ac:spMkLst>
            <pc:docMk/>
            <pc:sldMk cId="3056983699" sldId="3869"/>
            <ac:spMk id="2" creationId="{9635F5E3-2B1C-7C0A-8581-67A9052D13AA}"/>
          </ac:spMkLst>
        </pc:spChg>
        <pc:spChg chg="mod">
          <ac:chgData name="Leticia Dutra Domingos" userId="S::ldomingos@firjan.com.br::94432641-e2a6-4d46-b2ff-a201dc6dfa6a" providerId="AD" clId="Web-{65346BDE-B972-A597-7A59-AD1775B9B06E}" dt="2024-04-08T13:06:56.607" v="6" actId="20577"/>
          <ac:spMkLst>
            <pc:docMk/>
            <pc:sldMk cId="3056983699" sldId="3869"/>
            <ac:spMk id="3" creationId="{A6A33159-D030-2F82-A142-F75940728319}"/>
          </ac:spMkLst>
        </pc:spChg>
      </pc:sldChg>
      <pc:sldChg chg="del">
        <pc:chgData name="Leticia Dutra Domingos" userId="S::ldomingos@firjan.com.br::94432641-e2a6-4d46-b2ff-a201dc6dfa6a" providerId="AD" clId="Web-{65346BDE-B972-A597-7A59-AD1775B9B06E}" dt="2024-04-08T13:31:51.617" v="90"/>
        <pc:sldMkLst>
          <pc:docMk/>
          <pc:sldMk cId="3938429719" sldId="3871"/>
        </pc:sldMkLst>
      </pc:sldChg>
      <pc:sldChg chg="modSp">
        <pc:chgData name="Leticia Dutra Domingos" userId="S::ldomingos@firjan.com.br::94432641-e2a6-4d46-b2ff-a201dc6dfa6a" providerId="AD" clId="Web-{65346BDE-B972-A597-7A59-AD1775B9B06E}" dt="2024-04-08T13:27:06.202" v="67" actId="20577"/>
        <pc:sldMkLst>
          <pc:docMk/>
          <pc:sldMk cId="542529052" sldId="3874"/>
        </pc:sldMkLst>
        <pc:spChg chg="mod">
          <ac:chgData name="Leticia Dutra Domingos" userId="S::ldomingos@firjan.com.br::94432641-e2a6-4d46-b2ff-a201dc6dfa6a" providerId="AD" clId="Web-{65346BDE-B972-A597-7A59-AD1775B9B06E}" dt="2024-04-08T13:27:06.202" v="67" actId="20577"/>
          <ac:spMkLst>
            <pc:docMk/>
            <pc:sldMk cId="542529052" sldId="3874"/>
            <ac:spMk id="2" creationId="{9635F5E3-2B1C-7C0A-8581-67A9052D13AA}"/>
          </ac:spMkLst>
        </pc:spChg>
        <pc:spChg chg="mod">
          <ac:chgData name="Leticia Dutra Domingos" userId="S::ldomingos@firjan.com.br::94432641-e2a6-4d46-b2ff-a201dc6dfa6a" providerId="AD" clId="Web-{65346BDE-B972-A597-7A59-AD1775B9B06E}" dt="2024-04-08T13:26:57.811" v="63" actId="20577"/>
          <ac:spMkLst>
            <pc:docMk/>
            <pc:sldMk cId="542529052" sldId="3874"/>
            <ac:spMk id="3" creationId="{A6A33159-D030-2F82-A142-F75940728319}"/>
          </ac:spMkLst>
        </pc:spChg>
      </pc:sldChg>
      <pc:sldChg chg="modSp add replId">
        <pc:chgData name="Leticia Dutra Domingos" userId="S::ldomingos@firjan.com.br::94432641-e2a6-4d46-b2ff-a201dc6dfa6a" providerId="AD" clId="Web-{65346BDE-B972-A597-7A59-AD1775B9B06E}" dt="2024-04-08T14:09:35.703" v="132" actId="20577"/>
        <pc:sldMkLst>
          <pc:docMk/>
          <pc:sldMk cId="4192175925" sldId="3877"/>
        </pc:sldMkLst>
        <pc:spChg chg="mod">
          <ac:chgData name="Leticia Dutra Domingos" userId="S::ldomingos@firjan.com.br::94432641-e2a6-4d46-b2ff-a201dc6dfa6a" providerId="AD" clId="Web-{65346BDE-B972-A597-7A59-AD1775B9B06E}" dt="2024-04-08T14:09:35.703" v="132" actId="20577"/>
          <ac:spMkLst>
            <pc:docMk/>
            <pc:sldMk cId="4192175925" sldId="3877"/>
            <ac:spMk id="3" creationId="{A6A33159-D030-2F82-A142-F75940728319}"/>
          </ac:spMkLst>
        </pc:spChg>
      </pc:sldChg>
      <pc:sldChg chg="addSp delSp modSp add replId delAnim">
        <pc:chgData name="Leticia Dutra Domingos" userId="S::ldomingos@firjan.com.br::94432641-e2a6-4d46-b2ff-a201dc6dfa6a" providerId="AD" clId="Web-{65346BDE-B972-A597-7A59-AD1775B9B06E}" dt="2024-04-08T15:01:46.393" v="137"/>
        <pc:sldMkLst>
          <pc:docMk/>
          <pc:sldMk cId="2913828788" sldId="3878"/>
        </pc:sldMkLst>
        <pc:spChg chg="add del mod">
          <ac:chgData name="Leticia Dutra Domingos" userId="S::ldomingos@firjan.com.br::94432641-e2a6-4d46-b2ff-a201dc6dfa6a" providerId="AD" clId="Web-{65346BDE-B972-A597-7A59-AD1775B9B06E}" dt="2024-04-08T15:01:41.392" v="135"/>
          <ac:spMkLst>
            <pc:docMk/>
            <pc:sldMk cId="2913828788" sldId="3878"/>
            <ac:spMk id="3" creationId="{197106B6-9F5F-B065-67ED-753B41A4B8E4}"/>
          </ac:spMkLst>
        </pc:spChg>
        <pc:picChg chg="add mod ord">
          <ac:chgData name="Leticia Dutra Domingos" userId="S::ldomingos@firjan.com.br::94432641-e2a6-4d46-b2ff-a201dc6dfa6a" providerId="AD" clId="Web-{65346BDE-B972-A597-7A59-AD1775B9B06E}" dt="2024-04-08T15:01:46.393" v="137"/>
          <ac:picMkLst>
            <pc:docMk/>
            <pc:sldMk cId="2913828788" sldId="3878"/>
            <ac:picMk id="2" creationId="{8A7EE56D-4999-2CBC-E6AA-8FB38209FF27}"/>
          </ac:picMkLst>
        </pc:picChg>
        <pc:picChg chg="del">
          <ac:chgData name="Leticia Dutra Domingos" userId="S::ldomingos@firjan.com.br::94432641-e2a6-4d46-b2ff-a201dc6dfa6a" providerId="AD" clId="Web-{65346BDE-B972-A597-7A59-AD1775B9B06E}" dt="2024-04-08T14:11:17.269" v="134"/>
          <ac:picMkLst>
            <pc:docMk/>
            <pc:sldMk cId="2913828788" sldId="3878"/>
            <ac:picMk id="8" creationId="{54C5B33A-1B9B-16AC-58A2-96792F657F67}"/>
          </ac:picMkLst>
        </pc:picChg>
      </pc:sldChg>
    </pc:docChg>
  </pc:docChgLst>
  <pc:docChgLst>
    <pc:chgData name="Andrea Cristina Galhego Figueiredo Lopes" userId="S::aflopes@firjan.com.br::2989a2c8-3c30-4e4f-8a2b-54bf4b386e55" providerId="AD" clId="Web-{81C9C9BB-0021-2FD9-8363-4F0C1369FD97}"/>
    <pc:docChg chg="modSld">
      <pc:chgData name="Andrea Cristina Galhego Figueiredo Lopes" userId="S::aflopes@firjan.com.br::2989a2c8-3c30-4e4f-8a2b-54bf4b386e55" providerId="AD" clId="Web-{81C9C9BB-0021-2FD9-8363-4F0C1369FD97}" dt="2024-04-04T17:28:13.960" v="1" actId="1076"/>
      <pc:docMkLst>
        <pc:docMk/>
      </pc:docMkLst>
      <pc:sldChg chg="modSp">
        <pc:chgData name="Andrea Cristina Galhego Figueiredo Lopes" userId="S::aflopes@firjan.com.br::2989a2c8-3c30-4e4f-8a2b-54bf4b386e55" providerId="AD" clId="Web-{81C9C9BB-0021-2FD9-8363-4F0C1369FD97}" dt="2024-04-04T17:28:13.960" v="1" actId="1076"/>
        <pc:sldMkLst>
          <pc:docMk/>
          <pc:sldMk cId="1756128041" sldId="3844"/>
        </pc:sldMkLst>
        <pc:picChg chg="mod">
          <ac:chgData name="Andrea Cristina Galhego Figueiredo Lopes" userId="S::aflopes@firjan.com.br::2989a2c8-3c30-4e4f-8a2b-54bf4b386e55" providerId="AD" clId="Web-{81C9C9BB-0021-2FD9-8363-4F0C1369FD97}" dt="2024-04-04T17:28:13.960" v="1" actId="1076"/>
          <ac:picMkLst>
            <pc:docMk/>
            <pc:sldMk cId="1756128041" sldId="3844"/>
            <ac:picMk id="4" creationId="{E9724B20-2787-FA2A-D63A-06DF5F4D3193}"/>
          </ac:picMkLst>
        </pc:picChg>
      </pc:sldChg>
    </pc:docChg>
  </pc:docChgLst>
  <pc:docChgLst>
    <pc:chgData name="Andrea Cristina Galhego Figueiredo Lopes" userId="S::aflopes@firjan.com.br::2989a2c8-3c30-4e4f-8a2b-54bf4b386e55" providerId="AD" clId="Web-{328D5067-B164-B569-FA0E-F475FF2F0DEE}"/>
    <pc:docChg chg="modSld">
      <pc:chgData name="Andrea Cristina Galhego Figueiredo Lopes" userId="S::aflopes@firjan.com.br::2989a2c8-3c30-4e4f-8a2b-54bf4b386e55" providerId="AD" clId="Web-{328D5067-B164-B569-FA0E-F475FF2F0DEE}" dt="2024-04-22T15:22:25.016" v="1" actId="1076"/>
      <pc:docMkLst>
        <pc:docMk/>
      </pc:docMkLst>
      <pc:sldChg chg="modSp">
        <pc:chgData name="Andrea Cristina Galhego Figueiredo Lopes" userId="S::aflopes@firjan.com.br::2989a2c8-3c30-4e4f-8a2b-54bf4b386e55" providerId="AD" clId="Web-{328D5067-B164-B569-FA0E-F475FF2F0DEE}" dt="2024-04-22T15:22:25.016" v="1" actId="1076"/>
        <pc:sldMkLst>
          <pc:docMk/>
          <pc:sldMk cId="2913828788" sldId="3878"/>
        </pc:sldMkLst>
        <pc:picChg chg="mod">
          <ac:chgData name="Andrea Cristina Galhego Figueiredo Lopes" userId="S::aflopes@firjan.com.br::2989a2c8-3c30-4e4f-8a2b-54bf4b386e55" providerId="AD" clId="Web-{328D5067-B164-B569-FA0E-F475FF2F0DEE}" dt="2024-04-22T15:22:25.016" v="1" actId="1076"/>
          <ac:picMkLst>
            <pc:docMk/>
            <pc:sldMk cId="2913828788" sldId="3878"/>
            <ac:picMk id="2" creationId="{8A7EE56D-4999-2CBC-E6AA-8FB38209FF27}"/>
          </ac:picMkLst>
        </pc:picChg>
      </pc:sldChg>
    </pc:docChg>
  </pc:docChgLst>
  <pc:docChgLst>
    <pc:chgData name="Leticia Dutra Domingos" userId="S::ldomingos@firjan.com.br::94432641-e2a6-4d46-b2ff-a201dc6dfa6a" providerId="AD" clId="Web-{8314BCC4-823E-E92C-C043-2141EA58B5B9}"/>
    <pc:docChg chg="addSld delSld modSld sldOrd">
      <pc:chgData name="Leticia Dutra Domingos" userId="S::ldomingos@firjan.com.br::94432641-e2a6-4d46-b2ff-a201dc6dfa6a" providerId="AD" clId="Web-{8314BCC4-823E-E92C-C043-2141EA58B5B9}" dt="2024-04-05T21:17:32.317" v="53"/>
      <pc:docMkLst>
        <pc:docMk/>
      </pc:docMkLst>
      <pc:sldChg chg="modSp">
        <pc:chgData name="Leticia Dutra Domingos" userId="S::ldomingos@firjan.com.br::94432641-e2a6-4d46-b2ff-a201dc6dfa6a" providerId="AD" clId="Web-{8314BCC4-823E-E92C-C043-2141EA58B5B9}" dt="2024-04-05T21:01:29.854" v="48"/>
        <pc:sldMkLst>
          <pc:docMk/>
          <pc:sldMk cId="2737241225" sldId="263"/>
        </pc:sldMkLst>
        <pc:spChg chg="mod">
          <ac:chgData name="Leticia Dutra Domingos" userId="S::ldomingos@firjan.com.br::94432641-e2a6-4d46-b2ff-a201dc6dfa6a" providerId="AD" clId="Web-{8314BCC4-823E-E92C-C043-2141EA58B5B9}" dt="2024-04-05T21:01:29.854" v="48"/>
          <ac:spMkLst>
            <pc:docMk/>
            <pc:sldMk cId="2737241225" sldId="263"/>
            <ac:spMk id="3" creationId="{ECC8AA23-D8D0-93BE-5C5F-103A750B0D2F}"/>
          </ac:spMkLst>
        </pc:spChg>
        <pc:picChg chg="mod">
          <ac:chgData name="Leticia Dutra Domingos" userId="S::ldomingos@firjan.com.br::94432641-e2a6-4d46-b2ff-a201dc6dfa6a" providerId="AD" clId="Web-{8314BCC4-823E-E92C-C043-2141EA58B5B9}" dt="2024-04-05T21:01:29.854" v="48"/>
          <ac:picMkLst>
            <pc:docMk/>
            <pc:sldMk cId="2737241225" sldId="263"/>
            <ac:picMk id="2050" creationId="{F750AEE6-4AE3-8A74-AF87-8F53590501B8}"/>
          </ac:picMkLst>
        </pc:picChg>
      </pc:sldChg>
      <pc:sldChg chg="ord">
        <pc:chgData name="Leticia Dutra Domingos" userId="S::ldomingos@firjan.com.br::94432641-e2a6-4d46-b2ff-a201dc6dfa6a" providerId="AD" clId="Web-{8314BCC4-823E-E92C-C043-2141EA58B5B9}" dt="2024-04-05T21:03:24.576" v="51"/>
        <pc:sldMkLst>
          <pc:docMk/>
          <pc:sldMk cId="575260339" sldId="3857"/>
        </pc:sldMkLst>
      </pc:sldChg>
      <pc:sldChg chg="ord">
        <pc:chgData name="Leticia Dutra Domingos" userId="S::ldomingos@firjan.com.br::94432641-e2a6-4d46-b2ff-a201dc6dfa6a" providerId="AD" clId="Web-{8314BCC4-823E-E92C-C043-2141EA58B5B9}" dt="2024-04-05T21:03:19.919" v="50"/>
        <pc:sldMkLst>
          <pc:docMk/>
          <pc:sldMk cId="122004611" sldId="3858"/>
        </pc:sldMkLst>
      </pc:sldChg>
      <pc:sldChg chg="ord">
        <pc:chgData name="Leticia Dutra Domingos" userId="S::ldomingos@firjan.com.br::94432641-e2a6-4d46-b2ff-a201dc6dfa6a" providerId="AD" clId="Web-{8314BCC4-823E-E92C-C043-2141EA58B5B9}" dt="2024-04-05T20:56:16.533" v="28"/>
        <pc:sldMkLst>
          <pc:docMk/>
          <pc:sldMk cId="4173207134" sldId="3859"/>
        </pc:sldMkLst>
      </pc:sldChg>
      <pc:sldChg chg="ord">
        <pc:chgData name="Leticia Dutra Domingos" userId="S::ldomingos@firjan.com.br::94432641-e2a6-4d46-b2ff-a201dc6dfa6a" providerId="AD" clId="Web-{8314BCC4-823E-E92C-C043-2141EA58B5B9}" dt="2024-04-05T21:00:50.165" v="46"/>
        <pc:sldMkLst>
          <pc:docMk/>
          <pc:sldMk cId="3714924025" sldId="3865"/>
        </pc:sldMkLst>
      </pc:sldChg>
      <pc:sldChg chg="modSp add del replId">
        <pc:chgData name="Leticia Dutra Domingos" userId="S::ldomingos@firjan.com.br::94432641-e2a6-4d46-b2ff-a201dc6dfa6a" providerId="AD" clId="Web-{8314BCC4-823E-E92C-C043-2141EA58B5B9}" dt="2024-04-05T21:03:12.013" v="49"/>
        <pc:sldMkLst>
          <pc:docMk/>
          <pc:sldMk cId="3979387601" sldId="3875"/>
        </pc:sldMkLst>
        <pc:spChg chg="mod">
          <ac:chgData name="Leticia Dutra Domingos" userId="S::ldomingos@firjan.com.br::94432641-e2a6-4d46-b2ff-a201dc6dfa6a" providerId="AD" clId="Web-{8314BCC4-823E-E92C-C043-2141EA58B5B9}" dt="2024-04-05T20:57:45.801" v="40" actId="20577"/>
          <ac:spMkLst>
            <pc:docMk/>
            <pc:sldMk cId="3979387601" sldId="3875"/>
            <ac:spMk id="4" creationId="{FD21FD38-8BB8-FA13-BA08-879A06DD5098}"/>
          </ac:spMkLst>
        </pc:spChg>
      </pc:sldChg>
      <pc:sldChg chg="addSp delSp modSp add replId delAnim">
        <pc:chgData name="Leticia Dutra Domingos" userId="S::ldomingos@firjan.com.br::94432641-e2a6-4d46-b2ff-a201dc6dfa6a" providerId="AD" clId="Web-{8314BCC4-823E-E92C-C043-2141EA58B5B9}" dt="2024-04-05T20:58:40.912" v="45"/>
        <pc:sldMkLst>
          <pc:docMk/>
          <pc:sldMk cId="3885905284" sldId="3876"/>
        </pc:sldMkLst>
        <pc:spChg chg="add del mod">
          <ac:chgData name="Leticia Dutra Domingos" userId="S::ldomingos@firjan.com.br::94432641-e2a6-4d46-b2ff-a201dc6dfa6a" providerId="AD" clId="Web-{8314BCC4-823E-E92C-C043-2141EA58B5B9}" dt="2024-04-05T20:58:35.396" v="43"/>
          <ac:spMkLst>
            <pc:docMk/>
            <pc:sldMk cId="3885905284" sldId="3876"/>
            <ac:spMk id="3" creationId="{EF7E4AC1-D834-7183-ACD1-7FA2CA91DD9E}"/>
          </ac:spMkLst>
        </pc:spChg>
        <pc:picChg chg="add mod ord">
          <ac:chgData name="Leticia Dutra Domingos" userId="S::ldomingos@firjan.com.br::94432641-e2a6-4d46-b2ff-a201dc6dfa6a" providerId="AD" clId="Web-{8314BCC4-823E-E92C-C043-2141EA58B5B9}" dt="2024-04-05T20:58:40.912" v="45"/>
          <ac:picMkLst>
            <pc:docMk/>
            <pc:sldMk cId="3885905284" sldId="3876"/>
            <ac:picMk id="4" creationId="{BE4A5359-4A41-F10A-9386-96AE3241992E}"/>
          </ac:picMkLst>
        </pc:picChg>
        <pc:picChg chg="del">
          <ac:chgData name="Leticia Dutra Domingos" userId="S::ldomingos@firjan.com.br::94432641-e2a6-4d46-b2ff-a201dc6dfa6a" providerId="AD" clId="Web-{8314BCC4-823E-E92C-C043-2141EA58B5B9}" dt="2024-04-05T20:58:16.567" v="42"/>
          <ac:picMkLst>
            <pc:docMk/>
            <pc:sldMk cId="3885905284" sldId="3876"/>
            <ac:picMk id="8" creationId="{54C5B33A-1B9B-16AC-58A2-96792F657F67}"/>
          </ac:picMkLst>
        </pc:picChg>
      </pc:sldChg>
      <pc:sldChg chg="new del">
        <pc:chgData name="Leticia Dutra Domingos" userId="S::ldomingos@firjan.com.br::94432641-e2a6-4d46-b2ff-a201dc6dfa6a" providerId="AD" clId="Web-{8314BCC4-823E-E92C-C043-2141EA58B5B9}" dt="2024-04-05T21:17:32.317" v="53"/>
        <pc:sldMkLst>
          <pc:docMk/>
          <pc:sldMk cId="1001522930" sldId="3877"/>
        </pc:sldMkLst>
      </pc:sldChg>
    </pc:docChg>
  </pc:docChgLst>
  <pc:docChgLst>
    <pc:chgData name="Viviane Guimaraes Lopes Parente" userId="S::vparente@firjan.com.br::9c1b4742-598d-47a3-afe7-0466bbb021cd" providerId="AD" clId="Web-{AC58327C-6B09-F59B-FF4D-84B8347BEB8A}"/>
    <pc:docChg chg="modSld">
      <pc:chgData name="Viviane Guimaraes Lopes Parente" userId="S::vparente@firjan.com.br::9c1b4742-598d-47a3-afe7-0466bbb021cd" providerId="AD" clId="Web-{AC58327C-6B09-F59B-FF4D-84B8347BEB8A}" dt="2024-04-22T14:38:44.440" v="7" actId="20577"/>
      <pc:docMkLst>
        <pc:docMk/>
      </pc:docMkLst>
      <pc:sldChg chg="modSp">
        <pc:chgData name="Viviane Guimaraes Lopes Parente" userId="S::vparente@firjan.com.br::9c1b4742-598d-47a3-afe7-0466bbb021cd" providerId="AD" clId="Web-{AC58327C-6B09-F59B-FF4D-84B8347BEB8A}" dt="2024-04-22T14:38:44.440" v="7" actId="20577"/>
        <pc:sldMkLst>
          <pc:docMk/>
          <pc:sldMk cId="1562484837" sldId="3847"/>
        </pc:sldMkLst>
        <pc:spChg chg="mod">
          <ac:chgData name="Viviane Guimaraes Lopes Parente" userId="S::vparente@firjan.com.br::9c1b4742-598d-47a3-afe7-0466bbb021cd" providerId="AD" clId="Web-{AC58327C-6B09-F59B-FF4D-84B8347BEB8A}" dt="2024-04-22T14:38:44.440" v="7" actId="20577"/>
          <ac:spMkLst>
            <pc:docMk/>
            <pc:sldMk cId="1562484837" sldId="3847"/>
            <ac:spMk id="12" creationId="{57979BFB-C675-8A53-BA48-E8FE5F1D6ADE}"/>
          </ac:spMkLst>
        </pc:sp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52D7F3E-BB54-4058-8E51-30E6E82655BB}" type="doc">
      <dgm:prSet loTypeId="urn:microsoft.com/office/officeart/2018/5/layout/IconCircleLabelList" loCatId="icon" qsTypeId="urn:microsoft.com/office/officeart/2005/8/quickstyle/simple1" qsCatId="simple" csTypeId="urn:microsoft.com/office/officeart/2005/8/colors/accent2_2" csCatId="accent2" phldr="1"/>
      <dgm:spPr/>
      <dgm:t>
        <a:bodyPr/>
        <a:lstStyle/>
        <a:p>
          <a:endParaRPr lang="en-US"/>
        </a:p>
      </dgm:t>
    </dgm:pt>
    <dgm:pt modelId="{8B972F8F-E327-42D3-A1C8-4E64D88B7FBE}">
      <dgm:prSet/>
      <dgm:spPr/>
      <dgm:t>
        <a:bodyPr/>
        <a:lstStyle/>
        <a:p>
          <a:pPr>
            <a:lnSpc>
              <a:spcPct val="100000"/>
            </a:lnSpc>
            <a:defRPr cap="all"/>
          </a:pPr>
          <a:r>
            <a:rPr lang="pt-BR"/>
            <a:t>Redução de custos;</a:t>
          </a:r>
          <a:endParaRPr lang="en-US"/>
        </a:p>
      </dgm:t>
    </dgm:pt>
    <dgm:pt modelId="{1425886E-4C42-45A5-8E6F-D725D7BCCF02}" type="parTrans" cxnId="{E8483E27-1B1B-4A25-856C-E84F7232AC95}">
      <dgm:prSet/>
      <dgm:spPr/>
      <dgm:t>
        <a:bodyPr/>
        <a:lstStyle/>
        <a:p>
          <a:endParaRPr lang="en-US"/>
        </a:p>
      </dgm:t>
    </dgm:pt>
    <dgm:pt modelId="{194EA92D-6DBA-4D51-B799-A007B5FF3BB0}" type="sibTrans" cxnId="{E8483E27-1B1B-4A25-856C-E84F7232AC95}">
      <dgm:prSet/>
      <dgm:spPr/>
      <dgm:t>
        <a:bodyPr/>
        <a:lstStyle/>
        <a:p>
          <a:endParaRPr lang="en-US"/>
        </a:p>
      </dgm:t>
    </dgm:pt>
    <dgm:pt modelId="{8C7A8055-3F93-4686-9FE9-79916210E598}">
      <dgm:prSet/>
      <dgm:spPr/>
      <dgm:t>
        <a:bodyPr/>
        <a:lstStyle/>
        <a:p>
          <a:pPr>
            <a:lnSpc>
              <a:spcPct val="100000"/>
            </a:lnSpc>
            <a:defRPr cap="all"/>
          </a:pPr>
          <a:r>
            <a:rPr lang="pt-BR"/>
            <a:t>Melhoria da reputação;</a:t>
          </a:r>
          <a:endParaRPr lang="en-US"/>
        </a:p>
      </dgm:t>
    </dgm:pt>
    <dgm:pt modelId="{0D62F09B-B14E-47E2-A5BF-358529ECD9A1}" type="parTrans" cxnId="{75813DA4-D8B5-4BC6-8AE3-896EBB1A3CB0}">
      <dgm:prSet/>
      <dgm:spPr/>
      <dgm:t>
        <a:bodyPr/>
        <a:lstStyle/>
        <a:p>
          <a:endParaRPr lang="en-US"/>
        </a:p>
      </dgm:t>
    </dgm:pt>
    <dgm:pt modelId="{635A125E-40F2-4B2E-81EA-28CD2AD7FB72}" type="sibTrans" cxnId="{75813DA4-D8B5-4BC6-8AE3-896EBB1A3CB0}">
      <dgm:prSet/>
      <dgm:spPr/>
      <dgm:t>
        <a:bodyPr/>
        <a:lstStyle/>
        <a:p>
          <a:endParaRPr lang="en-US"/>
        </a:p>
      </dgm:t>
    </dgm:pt>
    <dgm:pt modelId="{59E15BA1-5166-4819-9BF3-077B5473E2AF}">
      <dgm:prSet/>
      <dgm:spPr/>
      <dgm:t>
        <a:bodyPr/>
        <a:lstStyle/>
        <a:p>
          <a:pPr>
            <a:lnSpc>
              <a:spcPct val="100000"/>
            </a:lnSpc>
            <a:defRPr cap="all"/>
          </a:pPr>
          <a:r>
            <a:rPr lang="pt-BR"/>
            <a:t>Melhoria da relação com os stakeholders;</a:t>
          </a:r>
          <a:endParaRPr lang="en-US"/>
        </a:p>
      </dgm:t>
    </dgm:pt>
    <dgm:pt modelId="{B27E9287-B512-43B9-9465-972D1C658FC4}" type="parTrans" cxnId="{713C2D40-5CB9-4963-80EA-5CAFD208A0E7}">
      <dgm:prSet/>
      <dgm:spPr/>
      <dgm:t>
        <a:bodyPr/>
        <a:lstStyle/>
        <a:p>
          <a:endParaRPr lang="en-US"/>
        </a:p>
      </dgm:t>
    </dgm:pt>
    <dgm:pt modelId="{6555248F-D229-4520-A8D0-EA4625392D9D}" type="sibTrans" cxnId="{713C2D40-5CB9-4963-80EA-5CAFD208A0E7}">
      <dgm:prSet/>
      <dgm:spPr/>
      <dgm:t>
        <a:bodyPr/>
        <a:lstStyle/>
        <a:p>
          <a:endParaRPr lang="en-US"/>
        </a:p>
      </dgm:t>
    </dgm:pt>
    <dgm:pt modelId="{C1628923-779B-4725-A6B3-A9749552FF9A}">
      <dgm:prSet/>
      <dgm:spPr/>
      <dgm:t>
        <a:bodyPr/>
        <a:lstStyle/>
        <a:p>
          <a:pPr>
            <a:lnSpc>
              <a:spcPct val="100000"/>
            </a:lnSpc>
            <a:defRPr cap="all"/>
          </a:pPr>
          <a:r>
            <a:rPr lang="pt-BR"/>
            <a:t>Contribuição para um mundo mais saudável e sustentável.</a:t>
          </a:r>
          <a:endParaRPr lang="en-US"/>
        </a:p>
      </dgm:t>
    </dgm:pt>
    <dgm:pt modelId="{8E75DC04-1BE2-488D-8275-81FAC5B96662}" type="parTrans" cxnId="{5BDA3713-EA29-4F12-81CA-BDCD5A20BC13}">
      <dgm:prSet/>
      <dgm:spPr/>
      <dgm:t>
        <a:bodyPr/>
        <a:lstStyle/>
        <a:p>
          <a:endParaRPr lang="en-US"/>
        </a:p>
      </dgm:t>
    </dgm:pt>
    <dgm:pt modelId="{201CDFAB-0A03-46D7-BEF9-0FB533BB371C}" type="sibTrans" cxnId="{5BDA3713-EA29-4F12-81CA-BDCD5A20BC13}">
      <dgm:prSet/>
      <dgm:spPr/>
      <dgm:t>
        <a:bodyPr/>
        <a:lstStyle/>
        <a:p>
          <a:endParaRPr lang="en-US"/>
        </a:p>
      </dgm:t>
    </dgm:pt>
    <dgm:pt modelId="{E7E3205C-771F-47D2-8C3E-9C181F6E5B0B}" type="pres">
      <dgm:prSet presAssocID="{452D7F3E-BB54-4058-8E51-30E6E82655BB}" presName="root" presStyleCnt="0">
        <dgm:presLayoutVars>
          <dgm:dir/>
          <dgm:resizeHandles val="exact"/>
        </dgm:presLayoutVars>
      </dgm:prSet>
      <dgm:spPr/>
    </dgm:pt>
    <dgm:pt modelId="{575A71EA-D566-4989-94E4-DB2CABECEB6D}" type="pres">
      <dgm:prSet presAssocID="{8B972F8F-E327-42D3-A1C8-4E64D88B7FBE}" presName="compNode" presStyleCnt="0"/>
      <dgm:spPr/>
    </dgm:pt>
    <dgm:pt modelId="{023AF4A0-1608-4A47-AF97-D900AFEB672A}" type="pres">
      <dgm:prSet presAssocID="{8B972F8F-E327-42D3-A1C8-4E64D88B7FBE}" presName="iconBgRect" presStyleLbl="bgShp" presStyleIdx="0" presStyleCnt="4"/>
      <dgm:spPr/>
    </dgm:pt>
    <dgm:pt modelId="{557D8274-61CF-4BD7-A9C1-5CB7DC3F2A01}" type="pres">
      <dgm:prSet presAssocID="{8B972F8F-E327-42D3-A1C8-4E64D88B7FBE}"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Moedas"/>
        </a:ext>
      </dgm:extLst>
    </dgm:pt>
    <dgm:pt modelId="{068CD447-C112-4B3B-820B-866989687C1B}" type="pres">
      <dgm:prSet presAssocID="{8B972F8F-E327-42D3-A1C8-4E64D88B7FBE}" presName="spaceRect" presStyleCnt="0"/>
      <dgm:spPr/>
    </dgm:pt>
    <dgm:pt modelId="{E5E17A25-145F-4237-A1BC-D3E01FF8CFD7}" type="pres">
      <dgm:prSet presAssocID="{8B972F8F-E327-42D3-A1C8-4E64D88B7FBE}" presName="textRect" presStyleLbl="revTx" presStyleIdx="0" presStyleCnt="4">
        <dgm:presLayoutVars>
          <dgm:chMax val="1"/>
          <dgm:chPref val="1"/>
        </dgm:presLayoutVars>
      </dgm:prSet>
      <dgm:spPr/>
    </dgm:pt>
    <dgm:pt modelId="{4EAC2C1A-B8D9-4DC8-A1CC-5B025E414B6E}" type="pres">
      <dgm:prSet presAssocID="{194EA92D-6DBA-4D51-B799-A007B5FF3BB0}" presName="sibTrans" presStyleCnt="0"/>
      <dgm:spPr/>
    </dgm:pt>
    <dgm:pt modelId="{5F4D2362-B4E2-4D41-BFB4-C83193109F30}" type="pres">
      <dgm:prSet presAssocID="{8C7A8055-3F93-4686-9FE9-79916210E598}" presName="compNode" presStyleCnt="0"/>
      <dgm:spPr/>
    </dgm:pt>
    <dgm:pt modelId="{C3236DE0-177A-40E1-A2FC-5F595D3C2C4D}" type="pres">
      <dgm:prSet presAssocID="{8C7A8055-3F93-4686-9FE9-79916210E598}" presName="iconBgRect" presStyleLbl="bgShp" presStyleIdx="1" presStyleCnt="4"/>
      <dgm:spPr/>
    </dgm:pt>
    <dgm:pt modelId="{D798B998-9CE6-4708-84FB-A68150B0F502}" type="pres">
      <dgm:prSet presAssocID="{8C7A8055-3F93-4686-9FE9-79916210E598}"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Upward trend"/>
        </a:ext>
      </dgm:extLst>
    </dgm:pt>
    <dgm:pt modelId="{A8441BCC-9EA3-41E6-BE69-36BF838126C8}" type="pres">
      <dgm:prSet presAssocID="{8C7A8055-3F93-4686-9FE9-79916210E598}" presName="spaceRect" presStyleCnt="0"/>
      <dgm:spPr/>
    </dgm:pt>
    <dgm:pt modelId="{485CF39B-5DF4-42D5-B390-58E0485B35BF}" type="pres">
      <dgm:prSet presAssocID="{8C7A8055-3F93-4686-9FE9-79916210E598}" presName="textRect" presStyleLbl="revTx" presStyleIdx="1" presStyleCnt="4">
        <dgm:presLayoutVars>
          <dgm:chMax val="1"/>
          <dgm:chPref val="1"/>
        </dgm:presLayoutVars>
      </dgm:prSet>
      <dgm:spPr/>
    </dgm:pt>
    <dgm:pt modelId="{7C06BDF1-DB96-46F2-BB2C-98496B3BC20B}" type="pres">
      <dgm:prSet presAssocID="{635A125E-40F2-4B2E-81EA-28CD2AD7FB72}" presName="sibTrans" presStyleCnt="0"/>
      <dgm:spPr/>
    </dgm:pt>
    <dgm:pt modelId="{DC737D37-FCD1-44AF-92A5-8CBAEF81103F}" type="pres">
      <dgm:prSet presAssocID="{59E15BA1-5166-4819-9BF3-077B5473E2AF}" presName="compNode" presStyleCnt="0"/>
      <dgm:spPr/>
    </dgm:pt>
    <dgm:pt modelId="{9F414B7B-AC74-4EDB-9E8C-DCFDC03A1E11}" type="pres">
      <dgm:prSet presAssocID="{59E15BA1-5166-4819-9BF3-077B5473E2AF}" presName="iconBgRect" presStyleLbl="bgShp" presStyleIdx="2" presStyleCnt="4"/>
      <dgm:spPr/>
    </dgm:pt>
    <dgm:pt modelId="{35FCDF9B-93C1-4263-8886-941765E3B758}" type="pres">
      <dgm:prSet presAssocID="{59E15BA1-5166-4819-9BF3-077B5473E2AF}"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Aperto de mão"/>
        </a:ext>
      </dgm:extLst>
    </dgm:pt>
    <dgm:pt modelId="{968385B4-4D36-470A-901A-33C190684354}" type="pres">
      <dgm:prSet presAssocID="{59E15BA1-5166-4819-9BF3-077B5473E2AF}" presName="spaceRect" presStyleCnt="0"/>
      <dgm:spPr/>
    </dgm:pt>
    <dgm:pt modelId="{3D8259E3-F8C4-4233-A2A1-7449CBEE66AA}" type="pres">
      <dgm:prSet presAssocID="{59E15BA1-5166-4819-9BF3-077B5473E2AF}" presName="textRect" presStyleLbl="revTx" presStyleIdx="2" presStyleCnt="4">
        <dgm:presLayoutVars>
          <dgm:chMax val="1"/>
          <dgm:chPref val="1"/>
        </dgm:presLayoutVars>
      </dgm:prSet>
      <dgm:spPr/>
    </dgm:pt>
    <dgm:pt modelId="{848560E3-4462-4F32-8568-2460A24EE3A8}" type="pres">
      <dgm:prSet presAssocID="{6555248F-D229-4520-A8D0-EA4625392D9D}" presName="sibTrans" presStyleCnt="0"/>
      <dgm:spPr/>
    </dgm:pt>
    <dgm:pt modelId="{52A64BC0-3B37-4101-A0D2-F4B24F88054F}" type="pres">
      <dgm:prSet presAssocID="{C1628923-779B-4725-A6B3-A9749552FF9A}" presName="compNode" presStyleCnt="0"/>
      <dgm:spPr/>
    </dgm:pt>
    <dgm:pt modelId="{6D60154D-99DB-4F61-8246-8805B4D689DD}" type="pres">
      <dgm:prSet presAssocID="{C1628923-779B-4725-A6B3-A9749552FF9A}" presName="iconBgRect" presStyleLbl="bgShp" presStyleIdx="3" presStyleCnt="4"/>
      <dgm:spPr/>
    </dgm:pt>
    <dgm:pt modelId="{A255F82B-8BFA-431F-A0FE-F2EC8BE257E8}" type="pres">
      <dgm:prSet presAssocID="{C1628923-779B-4725-A6B3-A9749552FF9A}"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Sustentabilidade"/>
        </a:ext>
      </dgm:extLst>
    </dgm:pt>
    <dgm:pt modelId="{796C7F40-5034-4AB4-8F2C-2019F633F1BC}" type="pres">
      <dgm:prSet presAssocID="{C1628923-779B-4725-A6B3-A9749552FF9A}" presName="spaceRect" presStyleCnt="0"/>
      <dgm:spPr/>
    </dgm:pt>
    <dgm:pt modelId="{485AE810-FCF2-4990-8CED-642D552DB593}" type="pres">
      <dgm:prSet presAssocID="{C1628923-779B-4725-A6B3-A9749552FF9A}" presName="textRect" presStyleLbl="revTx" presStyleIdx="3" presStyleCnt="4">
        <dgm:presLayoutVars>
          <dgm:chMax val="1"/>
          <dgm:chPref val="1"/>
        </dgm:presLayoutVars>
      </dgm:prSet>
      <dgm:spPr/>
    </dgm:pt>
  </dgm:ptLst>
  <dgm:cxnLst>
    <dgm:cxn modelId="{78BE0711-01B6-4E06-9773-0836E6435156}" type="presOf" srcId="{8C7A8055-3F93-4686-9FE9-79916210E598}" destId="{485CF39B-5DF4-42D5-B390-58E0485B35BF}" srcOrd="0" destOrd="0" presId="urn:microsoft.com/office/officeart/2018/5/layout/IconCircleLabelList"/>
    <dgm:cxn modelId="{5BDA3713-EA29-4F12-81CA-BDCD5A20BC13}" srcId="{452D7F3E-BB54-4058-8E51-30E6E82655BB}" destId="{C1628923-779B-4725-A6B3-A9749552FF9A}" srcOrd="3" destOrd="0" parTransId="{8E75DC04-1BE2-488D-8275-81FAC5B96662}" sibTransId="{201CDFAB-0A03-46D7-BEF9-0FB533BB371C}"/>
    <dgm:cxn modelId="{E8483E27-1B1B-4A25-856C-E84F7232AC95}" srcId="{452D7F3E-BB54-4058-8E51-30E6E82655BB}" destId="{8B972F8F-E327-42D3-A1C8-4E64D88B7FBE}" srcOrd="0" destOrd="0" parTransId="{1425886E-4C42-45A5-8E6F-D725D7BCCF02}" sibTransId="{194EA92D-6DBA-4D51-B799-A007B5FF3BB0}"/>
    <dgm:cxn modelId="{B99C7B3C-CE15-474C-A84E-B480EED33927}" type="presOf" srcId="{452D7F3E-BB54-4058-8E51-30E6E82655BB}" destId="{E7E3205C-771F-47D2-8C3E-9C181F6E5B0B}" srcOrd="0" destOrd="0" presId="urn:microsoft.com/office/officeart/2018/5/layout/IconCircleLabelList"/>
    <dgm:cxn modelId="{713C2D40-5CB9-4963-80EA-5CAFD208A0E7}" srcId="{452D7F3E-BB54-4058-8E51-30E6E82655BB}" destId="{59E15BA1-5166-4819-9BF3-077B5473E2AF}" srcOrd="2" destOrd="0" parTransId="{B27E9287-B512-43B9-9465-972D1C658FC4}" sibTransId="{6555248F-D229-4520-A8D0-EA4625392D9D}"/>
    <dgm:cxn modelId="{C3EE2B44-124E-45F9-B9A9-1F21C4D5BEDE}" type="presOf" srcId="{59E15BA1-5166-4819-9BF3-077B5473E2AF}" destId="{3D8259E3-F8C4-4233-A2A1-7449CBEE66AA}" srcOrd="0" destOrd="0" presId="urn:microsoft.com/office/officeart/2018/5/layout/IconCircleLabelList"/>
    <dgm:cxn modelId="{1E3D8176-4D45-4B3A-9B3C-E5117761B7E5}" type="presOf" srcId="{8B972F8F-E327-42D3-A1C8-4E64D88B7FBE}" destId="{E5E17A25-145F-4237-A1BC-D3E01FF8CFD7}" srcOrd="0" destOrd="0" presId="urn:microsoft.com/office/officeart/2018/5/layout/IconCircleLabelList"/>
    <dgm:cxn modelId="{767953A3-4D41-40A0-9D28-42F83AE5627A}" type="presOf" srcId="{C1628923-779B-4725-A6B3-A9749552FF9A}" destId="{485AE810-FCF2-4990-8CED-642D552DB593}" srcOrd="0" destOrd="0" presId="urn:microsoft.com/office/officeart/2018/5/layout/IconCircleLabelList"/>
    <dgm:cxn modelId="{75813DA4-D8B5-4BC6-8AE3-896EBB1A3CB0}" srcId="{452D7F3E-BB54-4058-8E51-30E6E82655BB}" destId="{8C7A8055-3F93-4686-9FE9-79916210E598}" srcOrd="1" destOrd="0" parTransId="{0D62F09B-B14E-47E2-A5BF-358529ECD9A1}" sibTransId="{635A125E-40F2-4B2E-81EA-28CD2AD7FB72}"/>
    <dgm:cxn modelId="{D04F41E1-810F-4923-8BD0-A5F66B1A6A61}" type="presParOf" srcId="{E7E3205C-771F-47D2-8C3E-9C181F6E5B0B}" destId="{575A71EA-D566-4989-94E4-DB2CABECEB6D}" srcOrd="0" destOrd="0" presId="urn:microsoft.com/office/officeart/2018/5/layout/IconCircleLabelList"/>
    <dgm:cxn modelId="{AA433065-DF0F-4B25-9AC3-DBF6F3A9DB64}" type="presParOf" srcId="{575A71EA-D566-4989-94E4-DB2CABECEB6D}" destId="{023AF4A0-1608-4A47-AF97-D900AFEB672A}" srcOrd="0" destOrd="0" presId="urn:microsoft.com/office/officeart/2018/5/layout/IconCircleLabelList"/>
    <dgm:cxn modelId="{42345852-6CD1-482E-B195-FBE058DFDFF5}" type="presParOf" srcId="{575A71EA-D566-4989-94E4-DB2CABECEB6D}" destId="{557D8274-61CF-4BD7-A9C1-5CB7DC3F2A01}" srcOrd="1" destOrd="0" presId="urn:microsoft.com/office/officeart/2018/5/layout/IconCircleLabelList"/>
    <dgm:cxn modelId="{C3041C65-CB87-460E-B519-DD592CA0A0C3}" type="presParOf" srcId="{575A71EA-D566-4989-94E4-DB2CABECEB6D}" destId="{068CD447-C112-4B3B-820B-866989687C1B}" srcOrd="2" destOrd="0" presId="urn:microsoft.com/office/officeart/2018/5/layout/IconCircleLabelList"/>
    <dgm:cxn modelId="{B095697C-BB5D-4D2B-B6D5-E5DC634BE934}" type="presParOf" srcId="{575A71EA-D566-4989-94E4-DB2CABECEB6D}" destId="{E5E17A25-145F-4237-A1BC-D3E01FF8CFD7}" srcOrd="3" destOrd="0" presId="urn:microsoft.com/office/officeart/2018/5/layout/IconCircleLabelList"/>
    <dgm:cxn modelId="{2DDAFB29-0C47-4778-BF53-EEFC01F75A69}" type="presParOf" srcId="{E7E3205C-771F-47D2-8C3E-9C181F6E5B0B}" destId="{4EAC2C1A-B8D9-4DC8-A1CC-5B025E414B6E}" srcOrd="1" destOrd="0" presId="urn:microsoft.com/office/officeart/2018/5/layout/IconCircleLabelList"/>
    <dgm:cxn modelId="{4DB83CA7-E00A-414B-A423-75497566916C}" type="presParOf" srcId="{E7E3205C-771F-47D2-8C3E-9C181F6E5B0B}" destId="{5F4D2362-B4E2-4D41-BFB4-C83193109F30}" srcOrd="2" destOrd="0" presId="urn:microsoft.com/office/officeart/2018/5/layout/IconCircleLabelList"/>
    <dgm:cxn modelId="{8231A133-05A0-4ABA-BE85-3259AA8F6D25}" type="presParOf" srcId="{5F4D2362-B4E2-4D41-BFB4-C83193109F30}" destId="{C3236DE0-177A-40E1-A2FC-5F595D3C2C4D}" srcOrd="0" destOrd="0" presId="urn:microsoft.com/office/officeart/2018/5/layout/IconCircleLabelList"/>
    <dgm:cxn modelId="{7BFF7EEB-B17B-47B5-9AAE-5ED53580C9D2}" type="presParOf" srcId="{5F4D2362-B4E2-4D41-BFB4-C83193109F30}" destId="{D798B998-9CE6-4708-84FB-A68150B0F502}" srcOrd="1" destOrd="0" presId="urn:microsoft.com/office/officeart/2018/5/layout/IconCircleLabelList"/>
    <dgm:cxn modelId="{6ED88D1F-DB40-4E9D-8120-AD0C76299EAE}" type="presParOf" srcId="{5F4D2362-B4E2-4D41-BFB4-C83193109F30}" destId="{A8441BCC-9EA3-41E6-BE69-36BF838126C8}" srcOrd="2" destOrd="0" presId="urn:microsoft.com/office/officeart/2018/5/layout/IconCircleLabelList"/>
    <dgm:cxn modelId="{AEFB1A1E-2309-4736-97C8-DC138F15624E}" type="presParOf" srcId="{5F4D2362-B4E2-4D41-BFB4-C83193109F30}" destId="{485CF39B-5DF4-42D5-B390-58E0485B35BF}" srcOrd="3" destOrd="0" presId="urn:microsoft.com/office/officeart/2018/5/layout/IconCircleLabelList"/>
    <dgm:cxn modelId="{1BF6C1C7-81C2-46B3-8312-C74D138EE919}" type="presParOf" srcId="{E7E3205C-771F-47D2-8C3E-9C181F6E5B0B}" destId="{7C06BDF1-DB96-46F2-BB2C-98496B3BC20B}" srcOrd="3" destOrd="0" presId="urn:microsoft.com/office/officeart/2018/5/layout/IconCircleLabelList"/>
    <dgm:cxn modelId="{367F070A-8D65-4E95-B005-6CC8D3E099B3}" type="presParOf" srcId="{E7E3205C-771F-47D2-8C3E-9C181F6E5B0B}" destId="{DC737D37-FCD1-44AF-92A5-8CBAEF81103F}" srcOrd="4" destOrd="0" presId="urn:microsoft.com/office/officeart/2018/5/layout/IconCircleLabelList"/>
    <dgm:cxn modelId="{73A00B78-3D60-4B98-93D1-7E191A3FDAA6}" type="presParOf" srcId="{DC737D37-FCD1-44AF-92A5-8CBAEF81103F}" destId="{9F414B7B-AC74-4EDB-9E8C-DCFDC03A1E11}" srcOrd="0" destOrd="0" presId="urn:microsoft.com/office/officeart/2018/5/layout/IconCircleLabelList"/>
    <dgm:cxn modelId="{17B035E8-C951-4326-9A82-C6552E729D4F}" type="presParOf" srcId="{DC737D37-FCD1-44AF-92A5-8CBAEF81103F}" destId="{35FCDF9B-93C1-4263-8886-941765E3B758}" srcOrd="1" destOrd="0" presId="urn:microsoft.com/office/officeart/2018/5/layout/IconCircleLabelList"/>
    <dgm:cxn modelId="{EBEA53D2-5F39-4C84-BC3B-FFE51FCBA7F8}" type="presParOf" srcId="{DC737D37-FCD1-44AF-92A5-8CBAEF81103F}" destId="{968385B4-4D36-470A-901A-33C190684354}" srcOrd="2" destOrd="0" presId="urn:microsoft.com/office/officeart/2018/5/layout/IconCircleLabelList"/>
    <dgm:cxn modelId="{2BC4DD03-6DCB-4D54-A29A-BE548AE62454}" type="presParOf" srcId="{DC737D37-FCD1-44AF-92A5-8CBAEF81103F}" destId="{3D8259E3-F8C4-4233-A2A1-7449CBEE66AA}" srcOrd="3" destOrd="0" presId="urn:microsoft.com/office/officeart/2018/5/layout/IconCircleLabelList"/>
    <dgm:cxn modelId="{B6F19A1E-509F-4FB2-985F-847E1D5D4758}" type="presParOf" srcId="{E7E3205C-771F-47D2-8C3E-9C181F6E5B0B}" destId="{848560E3-4462-4F32-8568-2460A24EE3A8}" srcOrd="5" destOrd="0" presId="urn:microsoft.com/office/officeart/2018/5/layout/IconCircleLabelList"/>
    <dgm:cxn modelId="{C8A67665-5C54-43D3-AFAA-DE360EAE967B}" type="presParOf" srcId="{E7E3205C-771F-47D2-8C3E-9C181F6E5B0B}" destId="{52A64BC0-3B37-4101-A0D2-F4B24F88054F}" srcOrd="6" destOrd="0" presId="urn:microsoft.com/office/officeart/2018/5/layout/IconCircleLabelList"/>
    <dgm:cxn modelId="{EAEEECFD-FD84-414D-A0B8-0033E8494EAC}" type="presParOf" srcId="{52A64BC0-3B37-4101-A0D2-F4B24F88054F}" destId="{6D60154D-99DB-4F61-8246-8805B4D689DD}" srcOrd="0" destOrd="0" presId="urn:microsoft.com/office/officeart/2018/5/layout/IconCircleLabelList"/>
    <dgm:cxn modelId="{7B704C70-59F4-4BB6-89B4-E03BA27C507B}" type="presParOf" srcId="{52A64BC0-3B37-4101-A0D2-F4B24F88054F}" destId="{A255F82B-8BFA-431F-A0FE-F2EC8BE257E8}" srcOrd="1" destOrd="0" presId="urn:microsoft.com/office/officeart/2018/5/layout/IconCircleLabelList"/>
    <dgm:cxn modelId="{E832DA2E-EB07-4F8C-8BE6-9A0DBD77F9A4}" type="presParOf" srcId="{52A64BC0-3B37-4101-A0D2-F4B24F88054F}" destId="{796C7F40-5034-4AB4-8F2C-2019F633F1BC}" srcOrd="2" destOrd="0" presId="urn:microsoft.com/office/officeart/2018/5/layout/IconCircleLabelList"/>
    <dgm:cxn modelId="{C785FA96-82EB-428C-AB7B-C6786D28320A}" type="presParOf" srcId="{52A64BC0-3B37-4101-A0D2-F4B24F88054F}" destId="{485AE810-FCF2-4990-8CED-642D552DB593}" srcOrd="3" destOrd="0" presId="urn:microsoft.com/office/officeart/2018/5/layout/IconCircleLabelList"/>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3AF4A0-1608-4A47-AF97-D900AFEB672A}">
      <dsp:nvSpPr>
        <dsp:cNvPr id="0" name=""/>
        <dsp:cNvSpPr/>
      </dsp:nvSpPr>
      <dsp:spPr>
        <a:xfrm>
          <a:off x="692793" y="824885"/>
          <a:ext cx="1251864" cy="1251864"/>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57D8274-61CF-4BD7-A9C1-5CB7DC3F2A01}">
      <dsp:nvSpPr>
        <dsp:cNvPr id="0" name=""/>
        <dsp:cNvSpPr/>
      </dsp:nvSpPr>
      <dsp:spPr>
        <a:xfrm>
          <a:off x="959584" y="1091676"/>
          <a:ext cx="718282" cy="71828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5E17A25-145F-4237-A1BC-D3E01FF8CFD7}">
      <dsp:nvSpPr>
        <dsp:cNvPr id="0" name=""/>
        <dsp:cNvSpPr/>
      </dsp:nvSpPr>
      <dsp:spPr>
        <a:xfrm>
          <a:off x="292607" y="2466675"/>
          <a:ext cx="2052237"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defRPr cap="all"/>
          </a:pPr>
          <a:r>
            <a:rPr lang="pt-BR" sz="1300" kern="1200"/>
            <a:t>Redução de custos;</a:t>
          </a:r>
          <a:endParaRPr lang="en-US" sz="1300" kern="1200"/>
        </a:p>
      </dsp:txBody>
      <dsp:txXfrm>
        <a:off x="292607" y="2466675"/>
        <a:ext cx="2052237" cy="720000"/>
      </dsp:txXfrm>
    </dsp:sp>
    <dsp:sp modelId="{C3236DE0-177A-40E1-A2FC-5F595D3C2C4D}">
      <dsp:nvSpPr>
        <dsp:cNvPr id="0" name=""/>
        <dsp:cNvSpPr/>
      </dsp:nvSpPr>
      <dsp:spPr>
        <a:xfrm>
          <a:off x="3104171" y="824885"/>
          <a:ext cx="1251864" cy="1251864"/>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798B998-9CE6-4708-84FB-A68150B0F502}">
      <dsp:nvSpPr>
        <dsp:cNvPr id="0" name=""/>
        <dsp:cNvSpPr/>
      </dsp:nvSpPr>
      <dsp:spPr>
        <a:xfrm>
          <a:off x="3370962" y="1091676"/>
          <a:ext cx="718282" cy="71828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85CF39B-5DF4-42D5-B390-58E0485B35BF}">
      <dsp:nvSpPr>
        <dsp:cNvPr id="0" name=""/>
        <dsp:cNvSpPr/>
      </dsp:nvSpPr>
      <dsp:spPr>
        <a:xfrm>
          <a:off x="2703985" y="2466675"/>
          <a:ext cx="2052237"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defRPr cap="all"/>
          </a:pPr>
          <a:r>
            <a:rPr lang="pt-BR" sz="1300" kern="1200"/>
            <a:t>Melhoria da reputação;</a:t>
          </a:r>
          <a:endParaRPr lang="en-US" sz="1300" kern="1200"/>
        </a:p>
      </dsp:txBody>
      <dsp:txXfrm>
        <a:off x="2703985" y="2466675"/>
        <a:ext cx="2052237" cy="720000"/>
      </dsp:txXfrm>
    </dsp:sp>
    <dsp:sp modelId="{9F414B7B-AC74-4EDB-9E8C-DCFDC03A1E11}">
      <dsp:nvSpPr>
        <dsp:cNvPr id="0" name=""/>
        <dsp:cNvSpPr/>
      </dsp:nvSpPr>
      <dsp:spPr>
        <a:xfrm>
          <a:off x="5515550" y="824885"/>
          <a:ext cx="1251864" cy="1251864"/>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5FCDF9B-93C1-4263-8886-941765E3B758}">
      <dsp:nvSpPr>
        <dsp:cNvPr id="0" name=""/>
        <dsp:cNvSpPr/>
      </dsp:nvSpPr>
      <dsp:spPr>
        <a:xfrm>
          <a:off x="5782341" y="1091676"/>
          <a:ext cx="718282" cy="71828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D8259E3-F8C4-4233-A2A1-7449CBEE66AA}">
      <dsp:nvSpPr>
        <dsp:cNvPr id="0" name=""/>
        <dsp:cNvSpPr/>
      </dsp:nvSpPr>
      <dsp:spPr>
        <a:xfrm>
          <a:off x="5115364" y="2466675"/>
          <a:ext cx="2052237"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defRPr cap="all"/>
          </a:pPr>
          <a:r>
            <a:rPr lang="pt-BR" sz="1300" kern="1200"/>
            <a:t>Melhoria da relação com os stakeholders;</a:t>
          </a:r>
          <a:endParaRPr lang="en-US" sz="1300" kern="1200"/>
        </a:p>
      </dsp:txBody>
      <dsp:txXfrm>
        <a:off x="5115364" y="2466675"/>
        <a:ext cx="2052237" cy="720000"/>
      </dsp:txXfrm>
    </dsp:sp>
    <dsp:sp modelId="{6D60154D-99DB-4F61-8246-8805B4D689DD}">
      <dsp:nvSpPr>
        <dsp:cNvPr id="0" name=""/>
        <dsp:cNvSpPr/>
      </dsp:nvSpPr>
      <dsp:spPr>
        <a:xfrm>
          <a:off x="7926929" y="824885"/>
          <a:ext cx="1251864" cy="1251864"/>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255F82B-8BFA-431F-A0FE-F2EC8BE257E8}">
      <dsp:nvSpPr>
        <dsp:cNvPr id="0" name=""/>
        <dsp:cNvSpPr/>
      </dsp:nvSpPr>
      <dsp:spPr>
        <a:xfrm>
          <a:off x="8193719" y="1091676"/>
          <a:ext cx="718282" cy="71828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85AE810-FCF2-4990-8CED-642D552DB593}">
      <dsp:nvSpPr>
        <dsp:cNvPr id="0" name=""/>
        <dsp:cNvSpPr/>
      </dsp:nvSpPr>
      <dsp:spPr>
        <a:xfrm>
          <a:off x="7526742" y="2466675"/>
          <a:ext cx="2052237"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defRPr cap="all"/>
          </a:pPr>
          <a:r>
            <a:rPr lang="pt-BR" sz="1300" kern="1200"/>
            <a:t>Contribuição para um mundo mais saudável e sustentável.</a:t>
          </a:r>
          <a:endParaRPr lang="en-US" sz="1300" kern="1200"/>
        </a:p>
      </dsp:txBody>
      <dsp:txXfrm>
        <a:off x="7526742" y="2466675"/>
        <a:ext cx="2052237" cy="720000"/>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a:extLst>
              <a:ext uri="{FF2B5EF4-FFF2-40B4-BE49-F238E27FC236}">
                <a16:creationId xmlns:a16="http://schemas.microsoft.com/office/drawing/2014/main" id="{3976AB79-C677-3DB7-78CF-9305D586148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lang="pt-BR" sz="1200"/>
            </a:lvl1pPr>
          </a:lstStyle>
          <a:p>
            <a:pPr rtl="0"/>
            <a:endParaRPr lang="pt-BR"/>
          </a:p>
        </p:txBody>
      </p:sp>
      <p:sp>
        <p:nvSpPr>
          <p:cNvPr id="3" name="Espaço Reservado para Data 2">
            <a:extLst>
              <a:ext uri="{FF2B5EF4-FFF2-40B4-BE49-F238E27FC236}">
                <a16:creationId xmlns:a16="http://schemas.microsoft.com/office/drawing/2014/main" id="{113AB137-CEA6-0244-F12B-1ECC21172D0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lang="pt-BR" sz="1200"/>
            </a:lvl1pPr>
          </a:lstStyle>
          <a:p>
            <a:pPr rtl="0"/>
            <a:fld id="{8F50079B-AC76-4100-A137-77587610584C}" type="datetime1">
              <a:rPr lang="pt-BR" smtClean="0"/>
              <a:t>22/04/2024</a:t>
            </a:fld>
            <a:endParaRPr lang="pt-BR"/>
          </a:p>
        </p:txBody>
      </p:sp>
      <p:sp>
        <p:nvSpPr>
          <p:cNvPr id="4" name="Espaço Reservado para Rodapé 3">
            <a:extLst>
              <a:ext uri="{FF2B5EF4-FFF2-40B4-BE49-F238E27FC236}">
                <a16:creationId xmlns:a16="http://schemas.microsoft.com/office/drawing/2014/main" id="{0868EC96-C6CC-F2AF-D90F-143F4D20A07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lang="pt-BR" sz="1200"/>
            </a:lvl1pPr>
          </a:lstStyle>
          <a:p>
            <a:pPr rtl="0"/>
            <a:endParaRPr lang="pt-BR"/>
          </a:p>
        </p:txBody>
      </p:sp>
      <p:sp>
        <p:nvSpPr>
          <p:cNvPr id="5" name="Espaço Reservado para o Número do Slide 4">
            <a:extLst>
              <a:ext uri="{FF2B5EF4-FFF2-40B4-BE49-F238E27FC236}">
                <a16:creationId xmlns:a16="http://schemas.microsoft.com/office/drawing/2014/main" id="{94F8EC8D-EF88-0275-F75C-A789924433B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lang="pt-BR" sz="1200"/>
            </a:lvl1pPr>
          </a:lstStyle>
          <a:p>
            <a:pPr rtl="0"/>
            <a:fld id="{EF757874-EF65-4B61-B062-40C932C81294}" type="slidenum">
              <a:rPr lang="pt-BR" smtClean="0"/>
              <a:t>‹nº›</a:t>
            </a:fld>
            <a:endParaRPr lang="pt-BR"/>
          </a:p>
        </p:txBody>
      </p:sp>
    </p:spTree>
    <p:extLst>
      <p:ext uri="{BB962C8B-B14F-4D97-AF65-F5344CB8AC3E}">
        <p14:creationId xmlns:p14="http://schemas.microsoft.com/office/powerpoint/2010/main" val="347202786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lang="pt-BR" sz="1200"/>
            </a:lvl1pPr>
          </a:lstStyle>
          <a:p>
            <a:pPr rtl="0"/>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lang="pt-BR" sz="1200"/>
            </a:lvl1pPr>
          </a:lstStyle>
          <a:p>
            <a:pPr rtl="0"/>
            <a:fld id="{F23C7991-D8F8-42DD-9E7B-28836E5E8335}" type="datetime1">
              <a:rPr lang="pt-BR" smtClean="0"/>
              <a:t>22/04/2024</a:t>
            </a:fld>
            <a:endParaRPr lang="pt-BR"/>
          </a:p>
        </p:txBody>
      </p:sp>
      <p:sp>
        <p:nvSpPr>
          <p:cNvPr id="4" name="Espaço Reservado para Imagem do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defPPr>
              <a:defRPr lang="pt-BR"/>
            </a:defPPr>
          </a:lstStyle>
          <a:p>
            <a:pPr rtl="0"/>
            <a:endParaRPr lang="pt-BR"/>
          </a:p>
        </p:txBody>
      </p:sp>
      <p:sp>
        <p:nvSpPr>
          <p:cNvPr id="5" name="Espaço Reservado para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defPPr>
              <a:defRPr lang="pt-BR"/>
            </a:defPPr>
          </a:lstStyle>
          <a:p>
            <a:pPr lvl="0" rtl="0"/>
            <a:r>
              <a:rPr lang="pt-BR"/>
              <a:t>Clique para editar o texto Mestre</a:t>
            </a:r>
          </a:p>
          <a:p>
            <a:pPr lvl="1" rtl="0"/>
            <a:r>
              <a:rPr lang="pt-BR"/>
              <a:t>Segundo nível</a:t>
            </a:r>
          </a:p>
          <a:p>
            <a:pPr lvl="2" rtl="0"/>
            <a:r>
              <a:rPr lang="pt-BR"/>
              <a:t>Terceiro nível</a:t>
            </a:r>
          </a:p>
          <a:p>
            <a:pPr lvl="3" rtl="0"/>
            <a:r>
              <a:rPr lang="pt-BR"/>
              <a:t>Quarto nível</a:t>
            </a:r>
          </a:p>
          <a:p>
            <a:pPr lvl="4" rtl="0"/>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lang="pt-BR" sz="1200"/>
            </a:lvl1pPr>
          </a:lstStyle>
          <a:p>
            <a:pPr rtl="0"/>
            <a:endParaRPr lang="pt-BR"/>
          </a:p>
        </p:txBody>
      </p:sp>
      <p:sp>
        <p:nvSpPr>
          <p:cNvPr id="7" name="Espaço Reservado para o Número do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lang="pt-BR" sz="1200"/>
            </a:lvl1pPr>
          </a:lstStyle>
          <a:p>
            <a:pPr rtl="0"/>
            <a:fld id="{8B57D50D-BAA9-464B-B391-243138E078D8}" type="slidenum">
              <a:rPr lang="pt-BR" smtClean="0"/>
              <a:t>‹nº›</a:t>
            </a:fld>
            <a:endParaRPr lang="pt-BR"/>
          </a:p>
        </p:txBody>
      </p:sp>
    </p:spTree>
    <p:extLst>
      <p:ext uri="{BB962C8B-B14F-4D97-AF65-F5344CB8AC3E}">
        <p14:creationId xmlns:p14="http://schemas.microsoft.com/office/powerpoint/2010/main" val="4909246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lang="pt-BR" sz="1200" kern="1200">
        <a:solidFill>
          <a:schemeClr val="tx1"/>
        </a:solidFill>
        <a:latin typeface="+mn-lt"/>
        <a:ea typeface="+mn-ea"/>
        <a:cs typeface="+mn-cs"/>
      </a:defRPr>
    </a:lvl1pPr>
    <a:lvl2pPr marL="457200" algn="l" defTabSz="914400" rtl="0" eaLnBrk="1" latinLnBrk="0" hangingPunct="1">
      <a:defRPr lang="pt-BR" sz="1200" kern="1200">
        <a:solidFill>
          <a:schemeClr val="tx1"/>
        </a:solidFill>
        <a:latin typeface="+mn-lt"/>
        <a:ea typeface="+mn-ea"/>
        <a:cs typeface="+mn-cs"/>
      </a:defRPr>
    </a:lvl2pPr>
    <a:lvl3pPr marL="914400" algn="l" defTabSz="914400" rtl="0" eaLnBrk="1" latinLnBrk="0" hangingPunct="1">
      <a:defRPr lang="pt-BR" sz="1200" kern="1200">
        <a:solidFill>
          <a:schemeClr val="tx1"/>
        </a:solidFill>
        <a:latin typeface="+mn-lt"/>
        <a:ea typeface="+mn-ea"/>
        <a:cs typeface="+mn-cs"/>
      </a:defRPr>
    </a:lvl3pPr>
    <a:lvl4pPr marL="1371600" algn="l" defTabSz="914400" rtl="0" eaLnBrk="1" latinLnBrk="0" hangingPunct="1">
      <a:defRPr lang="pt-BR" sz="1200" kern="1200">
        <a:solidFill>
          <a:schemeClr val="tx1"/>
        </a:solidFill>
        <a:latin typeface="+mn-lt"/>
        <a:ea typeface="+mn-ea"/>
        <a:cs typeface="+mn-cs"/>
      </a:defRPr>
    </a:lvl4pPr>
    <a:lvl5pPr marL="1828800" algn="l" defTabSz="914400" rtl="0" eaLnBrk="1" latinLnBrk="0" hangingPunct="1">
      <a:defRPr lang="pt-BR" sz="1200" kern="1200">
        <a:solidFill>
          <a:schemeClr val="tx1"/>
        </a:solidFill>
        <a:latin typeface="+mn-lt"/>
        <a:ea typeface="+mn-ea"/>
        <a:cs typeface="+mn-cs"/>
      </a:defRPr>
    </a:lvl5pPr>
    <a:lvl6pPr marL="2286000" algn="l" defTabSz="914400" rtl="0" eaLnBrk="1" latinLnBrk="0" hangingPunct="1">
      <a:defRPr lang="pt-BR" sz="1200" kern="1200">
        <a:solidFill>
          <a:schemeClr val="tx1"/>
        </a:solidFill>
        <a:latin typeface="+mn-lt"/>
        <a:ea typeface="+mn-ea"/>
        <a:cs typeface="+mn-cs"/>
      </a:defRPr>
    </a:lvl6pPr>
    <a:lvl7pPr marL="2743200" algn="l" defTabSz="914400" rtl="0" eaLnBrk="1" latinLnBrk="0" hangingPunct="1">
      <a:defRPr lang="pt-BR" sz="1200" kern="1200">
        <a:solidFill>
          <a:schemeClr val="tx1"/>
        </a:solidFill>
        <a:latin typeface="+mn-lt"/>
        <a:ea typeface="+mn-ea"/>
        <a:cs typeface="+mn-cs"/>
      </a:defRPr>
    </a:lvl7pPr>
    <a:lvl8pPr marL="3200400" algn="l" defTabSz="914400" rtl="0" eaLnBrk="1" latinLnBrk="0" hangingPunct="1">
      <a:defRPr lang="pt-BR" sz="1200" kern="1200">
        <a:solidFill>
          <a:schemeClr val="tx1"/>
        </a:solidFill>
        <a:latin typeface="+mn-lt"/>
        <a:ea typeface="+mn-ea"/>
        <a:cs typeface="+mn-cs"/>
      </a:defRPr>
    </a:lvl8pPr>
    <a:lvl9pPr marL="3657600" algn="l" defTabSz="914400" rtl="0" eaLnBrk="1" latinLnBrk="0" hangingPunct="1">
      <a:defRPr lang="pt-B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o Slide 1"/>
          <p:cNvSpPr>
            <a:spLocks noGrp="1" noRot="1" noChangeAspect="1"/>
          </p:cNvSpPr>
          <p:nvPr>
            <p:ph type="sldImg"/>
          </p:nvPr>
        </p:nvSpPr>
        <p:spPr/>
      </p:sp>
      <p:sp>
        <p:nvSpPr>
          <p:cNvPr id="3" name="Espaço Reservado para Notas 2"/>
          <p:cNvSpPr>
            <a:spLocks noGrp="1"/>
          </p:cNvSpPr>
          <p:nvPr>
            <p:ph type="body" idx="1"/>
          </p:nvPr>
        </p:nvSpPr>
        <p:spPr/>
        <p:txBody>
          <a:bodyPr rtlCol="0"/>
          <a:lstStyle>
            <a:defPPr>
              <a:defRPr lang="pt-BR"/>
            </a:defPPr>
          </a:lstStyle>
          <a:p>
            <a:pPr rtl="0"/>
            <a:endParaRPr lang="pt-BR"/>
          </a:p>
        </p:txBody>
      </p:sp>
      <p:sp>
        <p:nvSpPr>
          <p:cNvPr id="4" name="Espaço Reservado para o Número do Slide 3"/>
          <p:cNvSpPr>
            <a:spLocks noGrp="1"/>
          </p:cNvSpPr>
          <p:nvPr>
            <p:ph type="sldNum" sz="quarter" idx="5"/>
          </p:nvPr>
        </p:nvSpPr>
        <p:spPr/>
        <p:txBody>
          <a:bodyPr rtlCol="0"/>
          <a:lstStyle>
            <a:defPPr>
              <a:defRPr lang="pt-BR"/>
            </a:defPPr>
          </a:lstStyle>
          <a:p>
            <a:pPr rtl="0"/>
            <a:fld id="{8B57D50D-BAA9-464B-B391-243138E078D8}" type="slidenum">
              <a:rPr lang="pt-BR" smtClean="0"/>
              <a:t>1</a:t>
            </a:fld>
            <a:endParaRPr lang="pt-BR"/>
          </a:p>
        </p:txBody>
      </p:sp>
    </p:spTree>
    <p:extLst>
      <p:ext uri="{BB962C8B-B14F-4D97-AF65-F5344CB8AC3E}">
        <p14:creationId xmlns:p14="http://schemas.microsoft.com/office/powerpoint/2010/main" val="23882297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o Slide 1"/>
          <p:cNvSpPr>
            <a:spLocks noGrp="1" noRot="1" noChangeAspect="1"/>
          </p:cNvSpPr>
          <p:nvPr>
            <p:ph type="sldImg"/>
          </p:nvPr>
        </p:nvSpPr>
        <p:spPr/>
      </p:sp>
      <p:sp>
        <p:nvSpPr>
          <p:cNvPr id="3" name="Espaço Reservado para Notas 2"/>
          <p:cNvSpPr>
            <a:spLocks noGrp="1"/>
          </p:cNvSpPr>
          <p:nvPr>
            <p:ph type="body" idx="1"/>
          </p:nvPr>
        </p:nvSpPr>
        <p:spPr/>
        <p:txBody>
          <a:bodyPr rtlCol="0"/>
          <a:lstStyle>
            <a:defPPr>
              <a:defRPr lang="pt-BR"/>
            </a:defPPr>
          </a:lstStyle>
          <a:p>
            <a:pPr rtl="0"/>
            <a:endParaRPr lang="pt-BR"/>
          </a:p>
        </p:txBody>
      </p:sp>
      <p:sp>
        <p:nvSpPr>
          <p:cNvPr id="4" name="Espaço Reservado para o Número do Slide 3"/>
          <p:cNvSpPr>
            <a:spLocks noGrp="1"/>
          </p:cNvSpPr>
          <p:nvPr>
            <p:ph type="sldNum" sz="quarter" idx="5"/>
          </p:nvPr>
        </p:nvSpPr>
        <p:spPr/>
        <p:txBody>
          <a:bodyPr rtlCol="0"/>
          <a:lstStyle>
            <a:defPPr>
              <a:defRPr lang="pt-BR"/>
            </a:defPPr>
          </a:lstStyle>
          <a:p>
            <a:pPr rtl="0"/>
            <a:fld id="{D40C6A29-4676-420C-BBE3-ACC2B80F64D4}" type="slidenum">
              <a:rPr lang="pt-BR" smtClean="0"/>
              <a:t>10</a:t>
            </a:fld>
            <a:endParaRPr lang="pt-BR"/>
          </a:p>
        </p:txBody>
      </p:sp>
    </p:spTree>
    <p:extLst>
      <p:ext uri="{BB962C8B-B14F-4D97-AF65-F5344CB8AC3E}">
        <p14:creationId xmlns:p14="http://schemas.microsoft.com/office/powerpoint/2010/main" val="24397097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o Slide 1"/>
          <p:cNvSpPr>
            <a:spLocks noGrp="1" noRot="1" noChangeAspect="1"/>
          </p:cNvSpPr>
          <p:nvPr>
            <p:ph type="sldImg"/>
          </p:nvPr>
        </p:nvSpPr>
        <p:spPr/>
      </p:sp>
      <p:sp>
        <p:nvSpPr>
          <p:cNvPr id="3" name="Espaço Reservado para Notas 2"/>
          <p:cNvSpPr>
            <a:spLocks noGrp="1"/>
          </p:cNvSpPr>
          <p:nvPr>
            <p:ph type="body" idx="1"/>
          </p:nvPr>
        </p:nvSpPr>
        <p:spPr/>
        <p:txBody>
          <a:bodyPr rtlCol="0"/>
          <a:lstStyle>
            <a:defPPr>
              <a:defRPr lang="pt-BR"/>
            </a:defPPr>
          </a:lstStyle>
          <a:p>
            <a:pPr rtl="0"/>
            <a:endParaRPr lang="pt-BR"/>
          </a:p>
        </p:txBody>
      </p:sp>
      <p:sp>
        <p:nvSpPr>
          <p:cNvPr id="4" name="Espaço Reservado para o Número do Slide 3"/>
          <p:cNvSpPr>
            <a:spLocks noGrp="1"/>
          </p:cNvSpPr>
          <p:nvPr>
            <p:ph type="sldNum" sz="quarter" idx="5"/>
          </p:nvPr>
        </p:nvSpPr>
        <p:spPr/>
        <p:txBody>
          <a:bodyPr rtlCol="0"/>
          <a:lstStyle>
            <a:defPPr>
              <a:defRPr lang="pt-BR"/>
            </a:defPPr>
          </a:lstStyle>
          <a:p>
            <a:pPr rtl="0"/>
            <a:fld id="{8B57D50D-BAA9-464B-B391-243138E078D8}" type="slidenum">
              <a:rPr lang="pt-BR" smtClean="0"/>
              <a:t>11</a:t>
            </a:fld>
            <a:endParaRPr lang="pt-BR"/>
          </a:p>
        </p:txBody>
      </p:sp>
    </p:spTree>
    <p:extLst>
      <p:ext uri="{BB962C8B-B14F-4D97-AF65-F5344CB8AC3E}">
        <p14:creationId xmlns:p14="http://schemas.microsoft.com/office/powerpoint/2010/main" val="14405363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o Slide 1"/>
          <p:cNvSpPr>
            <a:spLocks noGrp="1" noRot="1" noChangeAspect="1"/>
          </p:cNvSpPr>
          <p:nvPr>
            <p:ph type="sldImg"/>
          </p:nvPr>
        </p:nvSpPr>
        <p:spPr/>
      </p:sp>
      <p:sp>
        <p:nvSpPr>
          <p:cNvPr id="3" name="Espaço Reservado para Notas 2"/>
          <p:cNvSpPr>
            <a:spLocks noGrp="1"/>
          </p:cNvSpPr>
          <p:nvPr>
            <p:ph type="body" idx="1"/>
          </p:nvPr>
        </p:nvSpPr>
        <p:spPr/>
        <p:txBody>
          <a:bodyPr rtlCol="0"/>
          <a:lstStyle>
            <a:defPPr>
              <a:defRPr lang="pt-BR"/>
            </a:defPPr>
          </a:lstStyle>
          <a:p>
            <a:pPr rtl="0"/>
            <a:endParaRPr lang="pt-BR"/>
          </a:p>
        </p:txBody>
      </p:sp>
      <p:sp>
        <p:nvSpPr>
          <p:cNvPr id="4" name="Espaço Reservado para o Número do Slide 3"/>
          <p:cNvSpPr>
            <a:spLocks noGrp="1"/>
          </p:cNvSpPr>
          <p:nvPr>
            <p:ph type="sldNum" sz="quarter" idx="5"/>
          </p:nvPr>
        </p:nvSpPr>
        <p:spPr/>
        <p:txBody>
          <a:bodyPr rtlCol="0"/>
          <a:lstStyle>
            <a:defPPr>
              <a:defRPr lang="pt-BR"/>
            </a:defPPr>
          </a:lstStyle>
          <a:p>
            <a:pPr rtl="0"/>
            <a:fld id="{8B57D50D-BAA9-464B-B391-243138E078D8}" type="slidenum">
              <a:rPr lang="pt-BR" smtClean="0"/>
              <a:t>12</a:t>
            </a:fld>
            <a:endParaRPr lang="pt-BR"/>
          </a:p>
        </p:txBody>
      </p:sp>
    </p:spTree>
    <p:extLst>
      <p:ext uri="{BB962C8B-B14F-4D97-AF65-F5344CB8AC3E}">
        <p14:creationId xmlns:p14="http://schemas.microsoft.com/office/powerpoint/2010/main" val="41506306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o Slide 1"/>
          <p:cNvSpPr>
            <a:spLocks noGrp="1" noRot="1" noChangeAspect="1"/>
          </p:cNvSpPr>
          <p:nvPr>
            <p:ph type="sldImg"/>
          </p:nvPr>
        </p:nvSpPr>
        <p:spPr/>
      </p:sp>
      <p:sp>
        <p:nvSpPr>
          <p:cNvPr id="3" name="Espaço Reservado para Notas 2"/>
          <p:cNvSpPr>
            <a:spLocks noGrp="1"/>
          </p:cNvSpPr>
          <p:nvPr>
            <p:ph type="body" idx="1"/>
          </p:nvPr>
        </p:nvSpPr>
        <p:spPr/>
        <p:txBody>
          <a:bodyPr rtlCol="0"/>
          <a:lstStyle>
            <a:defPPr>
              <a:defRPr lang="pt-BR"/>
            </a:defPPr>
          </a:lstStyle>
          <a:p>
            <a:pPr rtl="0"/>
            <a:endParaRPr lang="pt-BR"/>
          </a:p>
        </p:txBody>
      </p:sp>
      <p:sp>
        <p:nvSpPr>
          <p:cNvPr id="4" name="Espaço Reservado para o Número do Slide 3"/>
          <p:cNvSpPr>
            <a:spLocks noGrp="1"/>
          </p:cNvSpPr>
          <p:nvPr>
            <p:ph type="sldNum" sz="quarter" idx="5"/>
          </p:nvPr>
        </p:nvSpPr>
        <p:spPr/>
        <p:txBody>
          <a:bodyPr rtlCol="0"/>
          <a:lstStyle>
            <a:defPPr>
              <a:defRPr lang="pt-BR"/>
            </a:defPPr>
          </a:lstStyle>
          <a:p>
            <a:pPr rtl="0"/>
            <a:fld id="{8B57D50D-BAA9-464B-B391-243138E078D8}" type="slidenum">
              <a:rPr lang="pt-BR" smtClean="0"/>
              <a:t>13</a:t>
            </a:fld>
            <a:endParaRPr lang="pt-BR"/>
          </a:p>
        </p:txBody>
      </p:sp>
    </p:spTree>
    <p:extLst>
      <p:ext uri="{BB962C8B-B14F-4D97-AF65-F5344CB8AC3E}">
        <p14:creationId xmlns:p14="http://schemas.microsoft.com/office/powerpoint/2010/main" val="30916070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o Slide 1"/>
          <p:cNvSpPr>
            <a:spLocks noGrp="1" noRot="1" noChangeAspect="1"/>
          </p:cNvSpPr>
          <p:nvPr>
            <p:ph type="sldImg"/>
          </p:nvPr>
        </p:nvSpPr>
        <p:spPr/>
      </p:sp>
      <p:sp>
        <p:nvSpPr>
          <p:cNvPr id="3" name="Espaço Reservado para Notas 2"/>
          <p:cNvSpPr>
            <a:spLocks noGrp="1"/>
          </p:cNvSpPr>
          <p:nvPr>
            <p:ph type="body" idx="1"/>
          </p:nvPr>
        </p:nvSpPr>
        <p:spPr/>
        <p:txBody>
          <a:bodyPr rtlCol="0"/>
          <a:lstStyle>
            <a:defPPr>
              <a:defRPr lang="pt-BR"/>
            </a:defPPr>
          </a:lstStyle>
          <a:p>
            <a:pPr rtl="0"/>
            <a:endParaRPr lang="pt-BR"/>
          </a:p>
        </p:txBody>
      </p:sp>
      <p:sp>
        <p:nvSpPr>
          <p:cNvPr id="4" name="Espaço Reservado para o Número do Slide 3"/>
          <p:cNvSpPr>
            <a:spLocks noGrp="1"/>
          </p:cNvSpPr>
          <p:nvPr>
            <p:ph type="sldNum" sz="quarter" idx="5"/>
          </p:nvPr>
        </p:nvSpPr>
        <p:spPr/>
        <p:txBody>
          <a:bodyPr rtlCol="0"/>
          <a:lstStyle>
            <a:defPPr>
              <a:defRPr lang="pt-BR"/>
            </a:defPPr>
          </a:lstStyle>
          <a:p>
            <a:pPr rtl="0"/>
            <a:fld id="{8B57D50D-BAA9-464B-B391-243138E078D8}" type="slidenum">
              <a:rPr lang="pt-BR" smtClean="0"/>
              <a:t>15</a:t>
            </a:fld>
            <a:endParaRPr lang="pt-BR"/>
          </a:p>
        </p:txBody>
      </p:sp>
    </p:spTree>
    <p:extLst>
      <p:ext uri="{BB962C8B-B14F-4D97-AF65-F5344CB8AC3E}">
        <p14:creationId xmlns:p14="http://schemas.microsoft.com/office/powerpoint/2010/main" val="37323895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o Slide 1"/>
          <p:cNvSpPr>
            <a:spLocks noGrp="1" noRot="1" noChangeAspect="1"/>
          </p:cNvSpPr>
          <p:nvPr>
            <p:ph type="sldImg"/>
          </p:nvPr>
        </p:nvSpPr>
        <p:spPr/>
      </p:sp>
      <p:sp>
        <p:nvSpPr>
          <p:cNvPr id="3" name="Espaço Reservado para Notas 2"/>
          <p:cNvSpPr>
            <a:spLocks noGrp="1"/>
          </p:cNvSpPr>
          <p:nvPr>
            <p:ph type="body" idx="1"/>
          </p:nvPr>
        </p:nvSpPr>
        <p:spPr/>
        <p:txBody>
          <a:bodyPr rtlCol="0"/>
          <a:lstStyle>
            <a:defPPr>
              <a:defRPr lang="pt-BR"/>
            </a:defPPr>
          </a:lstStyle>
          <a:p>
            <a:pPr rtl="0"/>
            <a:endParaRPr lang="pt-BR"/>
          </a:p>
        </p:txBody>
      </p:sp>
      <p:sp>
        <p:nvSpPr>
          <p:cNvPr id="4" name="Espaço Reservado para o Número do Slide 3"/>
          <p:cNvSpPr>
            <a:spLocks noGrp="1"/>
          </p:cNvSpPr>
          <p:nvPr>
            <p:ph type="sldNum" sz="quarter" idx="5"/>
          </p:nvPr>
        </p:nvSpPr>
        <p:spPr/>
        <p:txBody>
          <a:bodyPr rtlCol="0"/>
          <a:lstStyle>
            <a:defPPr>
              <a:defRPr lang="pt-BR"/>
            </a:defPPr>
          </a:lstStyle>
          <a:p>
            <a:pPr rtl="0"/>
            <a:fld id="{8B57D50D-BAA9-464B-B391-243138E078D8}" type="slidenum">
              <a:rPr lang="pt-BR" smtClean="0"/>
              <a:t>19</a:t>
            </a:fld>
            <a:endParaRPr lang="pt-BR"/>
          </a:p>
        </p:txBody>
      </p:sp>
    </p:spTree>
    <p:extLst>
      <p:ext uri="{BB962C8B-B14F-4D97-AF65-F5344CB8AC3E}">
        <p14:creationId xmlns:p14="http://schemas.microsoft.com/office/powerpoint/2010/main" val="3781512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o Slide 1"/>
          <p:cNvSpPr>
            <a:spLocks noGrp="1" noRot="1" noChangeAspect="1"/>
          </p:cNvSpPr>
          <p:nvPr>
            <p:ph type="sldImg"/>
          </p:nvPr>
        </p:nvSpPr>
        <p:spPr/>
      </p:sp>
      <p:sp>
        <p:nvSpPr>
          <p:cNvPr id="3" name="Espaço Reservado para Notas 2"/>
          <p:cNvSpPr>
            <a:spLocks noGrp="1"/>
          </p:cNvSpPr>
          <p:nvPr>
            <p:ph type="body" idx="1"/>
          </p:nvPr>
        </p:nvSpPr>
        <p:spPr/>
        <p:txBody>
          <a:bodyPr rtlCol="0"/>
          <a:lstStyle>
            <a:defPPr>
              <a:defRPr lang="pt-BR"/>
            </a:defPPr>
          </a:lstStyle>
          <a:p>
            <a:pPr rtl="0"/>
            <a:endParaRPr lang="pt-BR"/>
          </a:p>
        </p:txBody>
      </p:sp>
      <p:sp>
        <p:nvSpPr>
          <p:cNvPr id="4" name="Espaço Reservado para o Número do Slide 3"/>
          <p:cNvSpPr>
            <a:spLocks noGrp="1"/>
          </p:cNvSpPr>
          <p:nvPr>
            <p:ph type="sldNum" sz="quarter" idx="5"/>
          </p:nvPr>
        </p:nvSpPr>
        <p:spPr/>
        <p:txBody>
          <a:bodyPr rtlCol="0"/>
          <a:lstStyle>
            <a:defPPr>
              <a:defRPr lang="pt-BR"/>
            </a:defPPr>
          </a:lstStyle>
          <a:p>
            <a:pPr rtl="0"/>
            <a:fld id="{8B57D50D-BAA9-464B-B391-243138E078D8}" type="slidenum">
              <a:rPr lang="pt-BR" smtClean="0"/>
              <a:t>20</a:t>
            </a:fld>
            <a:endParaRPr lang="pt-BR"/>
          </a:p>
        </p:txBody>
      </p:sp>
    </p:spTree>
    <p:extLst>
      <p:ext uri="{BB962C8B-B14F-4D97-AF65-F5344CB8AC3E}">
        <p14:creationId xmlns:p14="http://schemas.microsoft.com/office/powerpoint/2010/main" val="25400281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o Slide 1"/>
          <p:cNvSpPr>
            <a:spLocks noGrp="1" noRot="1" noChangeAspect="1"/>
          </p:cNvSpPr>
          <p:nvPr>
            <p:ph type="sldImg"/>
          </p:nvPr>
        </p:nvSpPr>
        <p:spPr/>
      </p:sp>
      <p:sp>
        <p:nvSpPr>
          <p:cNvPr id="3" name="Espaço Reservado para Notas 2"/>
          <p:cNvSpPr>
            <a:spLocks noGrp="1"/>
          </p:cNvSpPr>
          <p:nvPr>
            <p:ph type="body" idx="1"/>
          </p:nvPr>
        </p:nvSpPr>
        <p:spPr/>
        <p:txBody>
          <a:bodyPr rtlCol="0"/>
          <a:lstStyle>
            <a:defPPr>
              <a:defRPr lang="pt-BR"/>
            </a:defPPr>
          </a:lstStyle>
          <a:p>
            <a:pPr rtl="0"/>
            <a:endParaRPr lang="pt-BR"/>
          </a:p>
        </p:txBody>
      </p:sp>
      <p:sp>
        <p:nvSpPr>
          <p:cNvPr id="4" name="Espaço Reservado para o Número do Slide 3"/>
          <p:cNvSpPr>
            <a:spLocks noGrp="1"/>
          </p:cNvSpPr>
          <p:nvPr>
            <p:ph type="sldNum" sz="quarter" idx="5"/>
          </p:nvPr>
        </p:nvSpPr>
        <p:spPr/>
        <p:txBody>
          <a:bodyPr rtlCol="0"/>
          <a:lstStyle>
            <a:defPPr>
              <a:defRPr lang="pt-BR"/>
            </a:defPPr>
          </a:lstStyle>
          <a:p>
            <a:pPr rtl="0"/>
            <a:fld id="{8B57D50D-BAA9-464B-B391-243138E078D8}" type="slidenum">
              <a:rPr lang="pt-BR" smtClean="0"/>
              <a:t>21</a:t>
            </a:fld>
            <a:endParaRPr lang="pt-BR"/>
          </a:p>
        </p:txBody>
      </p:sp>
    </p:spTree>
    <p:extLst>
      <p:ext uri="{BB962C8B-B14F-4D97-AF65-F5344CB8AC3E}">
        <p14:creationId xmlns:p14="http://schemas.microsoft.com/office/powerpoint/2010/main" val="6378663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o Slide 1"/>
          <p:cNvSpPr>
            <a:spLocks noGrp="1" noRot="1" noChangeAspect="1"/>
          </p:cNvSpPr>
          <p:nvPr>
            <p:ph type="sldImg"/>
          </p:nvPr>
        </p:nvSpPr>
        <p:spPr/>
      </p:sp>
      <p:sp>
        <p:nvSpPr>
          <p:cNvPr id="3" name="Espaço Reservado para Notas 2"/>
          <p:cNvSpPr>
            <a:spLocks noGrp="1"/>
          </p:cNvSpPr>
          <p:nvPr>
            <p:ph type="body" idx="1"/>
          </p:nvPr>
        </p:nvSpPr>
        <p:spPr/>
        <p:txBody>
          <a:bodyPr rtlCol="0"/>
          <a:lstStyle>
            <a:defPPr>
              <a:defRPr lang="pt-BR"/>
            </a:defPPr>
          </a:lstStyle>
          <a:p>
            <a:pPr rtl="0"/>
            <a:endParaRPr lang="pt-BR"/>
          </a:p>
        </p:txBody>
      </p:sp>
      <p:sp>
        <p:nvSpPr>
          <p:cNvPr id="4" name="Espaço Reservado para o Número do Slide 3"/>
          <p:cNvSpPr>
            <a:spLocks noGrp="1"/>
          </p:cNvSpPr>
          <p:nvPr>
            <p:ph type="sldNum" sz="quarter" idx="5"/>
          </p:nvPr>
        </p:nvSpPr>
        <p:spPr/>
        <p:txBody>
          <a:bodyPr rtlCol="0"/>
          <a:lstStyle>
            <a:defPPr>
              <a:defRPr lang="pt-BR"/>
            </a:defPPr>
          </a:lstStyle>
          <a:p>
            <a:pPr rtl="0"/>
            <a:fld id="{8B57D50D-BAA9-464B-B391-243138E078D8}" type="slidenum">
              <a:rPr lang="pt-BR" smtClean="0"/>
              <a:t>23</a:t>
            </a:fld>
            <a:endParaRPr lang="pt-BR"/>
          </a:p>
        </p:txBody>
      </p:sp>
    </p:spTree>
    <p:extLst>
      <p:ext uri="{BB962C8B-B14F-4D97-AF65-F5344CB8AC3E}">
        <p14:creationId xmlns:p14="http://schemas.microsoft.com/office/powerpoint/2010/main" val="18679070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o Slide 1"/>
          <p:cNvSpPr>
            <a:spLocks noGrp="1" noRot="1" noChangeAspect="1"/>
          </p:cNvSpPr>
          <p:nvPr>
            <p:ph type="sldImg"/>
          </p:nvPr>
        </p:nvSpPr>
        <p:spPr/>
      </p:sp>
      <p:sp>
        <p:nvSpPr>
          <p:cNvPr id="3" name="Espaço Reservado para Notas 2"/>
          <p:cNvSpPr>
            <a:spLocks noGrp="1"/>
          </p:cNvSpPr>
          <p:nvPr>
            <p:ph type="body" idx="1"/>
          </p:nvPr>
        </p:nvSpPr>
        <p:spPr/>
        <p:txBody>
          <a:bodyPr rtlCol="0"/>
          <a:lstStyle>
            <a:defPPr>
              <a:defRPr lang="pt-BR"/>
            </a:defPPr>
          </a:lstStyle>
          <a:p>
            <a:pPr rtl="0"/>
            <a:endParaRPr lang="pt-BR"/>
          </a:p>
        </p:txBody>
      </p:sp>
      <p:sp>
        <p:nvSpPr>
          <p:cNvPr id="4" name="Espaço Reservado para o Número do Slide 3"/>
          <p:cNvSpPr>
            <a:spLocks noGrp="1"/>
          </p:cNvSpPr>
          <p:nvPr>
            <p:ph type="sldNum" sz="quarter" idx="5"/>
          </p:nvPr>
        </p:nvSpPr>
        <p:spPr/>
        <p:txBody>
          <a:bodyPr rtlCol="0"/>
          <a:lstStyle>
            <a:defPPr>
              <a:defRPr lang="pt-BR"/>
            </a:defPPr>
          </a:lstStyle>
          <a:p>
            <a:pPr rtl="0"/>
            <a:fld id="{8B57D50D-BAA9-464B-B391-243138E078D8}" type="slidenum">
              <a:rPr lang="pt-BR" smtClean="0"/>
              <a:t>25</a:t>
            </a:fld>
            <a:endParaRPr lang="pt-BR"/>
          </a:p>
        </p:txBody>
      </p:sp>
    </p:spTree>
    <p:extLst>
      <p:ext uri="{BB962C8B-B14F-4D97-AF65-F5344CB8AC3E}">
        <p14:creationId xmlns:p14="http://schemas.microsoft.com/office/powerpoint/2010/main" val="9229492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o Slide 1"/>
          <p:cNvSpPr>
            <a:spLocks noGrp="1" noRot="1" noChangeAspect="1"/>
          </p:cNvSpPr>
          <p:nvPr>
            <p:ph type="sldImg"/>
          </p:nvPr>
        </p:nvSpPr>
        <p:spPr/>
      </p:sp>
      <p:sp>
        <p:nvSpPr>
          <p:cNvPr id="3" name="Espaço Reservado para Notas 2"/>
          <p:cNvSpPr>
            <a:spLocks noGrp="1"/>
          </p:cNvSpPr>
          <p:nvPr>
            <p:ph type="body" idx="1"/>
          </p:nvPr>
        </p:nvSpPr>
        <p:spPr/>
        <p:txBody>
          <a:bodyPr rtlCol="0"/>
          <a:lstStyle>
            <a:defPPr>
              <a:defRPr lang="pt-BR"/>
            </a:defPPr>
          </a:lstStyle>
          <a:p>
            <a:pPr rtl="0"/>
            <a:endParaRPr lang="pt-BR"/>
          </a:p>
        </p:txBody>
      </p:sp>
      <p:sp>
        <p:nvSpPr>
          <p:cNvPr id="4" name="Espaço Reservado para o Número do Slide 3"/>
          <p:cNvSpPr>
            <a:spLocks noGrp="1"/>
          </p:cNvSpPr>
          <p:nvPr>
            <p:ph type="sldNum" sz="quarter" idx="5"/>
          </p:nvPr>
        </p:nvSpPr>
        <p:spPr/>
        <p:txBody>
          <a:bodyPr rtlCol="0"/>
          <a:lstStyle>
            <a:defPPr>
              <a:defRPr lang="pt-BR"/>
            </a:defPPr>
          </a:lstStyle>
          <a:p>
            <a:pPr rtl="0"/>
            <a:fld id="{8B57D50D-BAA9-464B-B391-243138E078D8}" type="slidenum">
              <a:rPr lang="pt-BR" smtClean="0"/>
              <a:t>2</a:t>
            </a:fld>
            <a:endParaRPr lang="pt-BR"/>
          </a:p>
        </p:txBody>
      </p:sp>
    </p:spTree>
    <p:extLst>
      <p:ext uri="{BB962C8B-B14F-4D97-AF65-F5344CB8AC3E}">
        <p14:creationId xmlns:p14="http://schemas.microsoft.com/office/powerpoint/2010/main" val="19519197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o Slide 1"/>
          <p:cNvSpPr>
            <a:spLocks noGrp="1" noRot="1" noChangeAspect="1"/>
          </p:cNvSpPr>
          <p:nvPr>
            <p:ph type="sldImg"/>
          </p:nvPr>
        </p:nvSpPr>
        <p:spPr/>
      </p:sp>
      <p:sp>
        <p:nvSpPr>
          <p:cNvPr id="3" name="Espaço Reservado para Notas 2"/>
          <p:cNvSpPr>
            <a:spLocks noGrp="1"/>
          </p:cNvSpPr>
          <p:nvPr>
            <p:ph type="body" idx="1"/>
          </p:nvPr>
        </p:nvSpPr>
        <p:spPr/>
        <p:txBody>
          <a:bodyPr rtlCol="0"/>
          <a:lstStyle>
            <a:defPPr>
              <a:defRPr lang="pt-BR"/>
            </a:defPPr>
          </a:lstStyle>
          <a:p>
            <a:pPr rtl="0"/>
            <a:endParaRPr lang="pt-BR"/>
          </a:p>
        </p:txBody>
      </p:sp>
      <p:sp>
        <p:nvSpPr>
          <p:cNvPr id="4" name="Espaço Reservado para o Número do Slide 3"/>
          <p:cNvSpPr>
            <a:spLocks noGrp="1"/>
          </p:cNvSpPr>
          <p:nvPr>
            <p:ph type="sldNum" sz="quarter" idx="5"/>
          </p:nvPr>
        </p:nvSpPr>
        <p:spPr/>
        <p:txBody>
          <a:bodyPr rtlCol="0"/>
          <a:lstStyle>
            <a:defPPr>
              <a:defRPr lang="pt-BR"/>
            </a:defPPr>
          </a:lstStyle>
          <a:p>
            <a:pPr rtl="0"/>
            <a:fld id="{8B57D50D-BAA9-464B-B391-243138E078D8}" type="slidenum">
              <a:rPr lang="pt-BR" smtClean="0"/>
              <a:t>26</a:t>
            </a:fld>
            <a:endParaRPr lang="pt-BR"/>
          </a:p>
        </p:txBody>
      </p:sp>
    </p:spTree>
    <p:extLst>
      <p:ext uri="{BB962C8B-B14F-4D97-AF65-F5344CB8AC3E}">
        <p14:creationId xmlns:p14="http://schemas.microsoft.com/office/powerpoint/2010/main" val="37203756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o Slide 1"/>
          <p:cNvSpPr>
            <a:spLocks noGrp="1" noRot="1" noChangeAspect="1"/>
          </p:cNvSpPr>
          <p:nvPr>
            <p:ph type="sldImg"/>
          </p:nvPr>
        </p:nvSpPr>
        <p:spPr/>
      </p:sp>
      <p:sp>
        <p:nvSpPr>
          <p:cNvPr id="3" name="Espaço Reservado para Notas 2"/>
          <p:cNvSpPr>
            <a:spLocks noGrp="1"/>
          </p:cNvSpPr>
          <p:nvPr>
            <p:ph type="body" idx="1"/>
          </p:nvPr>
        </p:nvSpPr>
        <p:spPr/>
        <p:txBody>
          <a:bodyPr rtlCol="0"/>
          <a:lstStyle>
            <a:defPPr>
              <a:defRPr lang="pt-BR"/>
            </a:defPPr>
          </a:lstStyle>
          <a:p>
            <a:pPr rtl="0"/>
            <a:endParaRPr lang="pt-BR"/>
          </a:p>
        </p:txBody>
      </p:sp>
      <p:sp>
        <p:nvSpPr>
          <p:cNvPr id="4" name="Espaço Reservado para o Número do Slide 3"/>
          <p:cNvSpPr>
            <a:spLocks noGrp="1"/>
          </p:cNvSpPr>
          <p:nvPr>
            <p:ph type="sldNum" sz="quarter" idx="5"/>
          </p:nvPr>
        </p:nvSpPr>
        <p:spPr/>
        <p:txBody>
          <a:bodyPr rtlCol="0"/>
          <a:lstStyle>
            <a:defPPr>
              <a:defRPr lang="pt-BR"/>
            </a:defPPr>
          </a:lstStyle>
          <a:p>
            <a:pPr rtl="0"/>
            <a:fld id="{8B57D50D-BAA9-464B-B391-243138E078D8}" type="slidenum">
              <a:rPr lang="pt-BR" smtClean="0"/>
              <a:t>27</a:t>
            </a:fld>
            <a:endParaRPr lang="pt-BR"/>
          </a:p>
        </p:txBody>
      </p:sp>
    </p:spTree>
    <p:extLst>
      <p:ext uri="{BB962C8B-B14F-4D97-AF65-F5344CB8AC3E}">
        <p14:creationId xmlns:p14="http://schemas.microsoft.com/office/powerpoint/2010/main" val="3051956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o Slide 1"/>
          <p:cNvSpPr>
            <a:spLocks noGrp="1" noRot="1" noChangeAspect="1"/>
          </p:cNvSpPr>
          <p:nvPr>
            <p:ph type="sldImg"/>
          </p:nvPr>
        </p:nvSpPr>
        <p:spPr/>
      </p:sp>
      <p:sp>
        <p:nvSpPr>
          <p:cNvPr id="3" name="Espaço Reservado para Notas 2"/>
          <p:cNvSpPr>
            <a:spLocks noGrp="1"/>
          </p:cNvSpPr>
          <p:nvPr>
            <p:ph type="body" idx="1"/>
          </p:nvPr>
        </p:nvSpPr>
        <p:spPr/>
        <p:txBody>
          <a:bodyPr rtlCol="0"/>
          <a:lstStyle>
            <a:defPPr>
              <a:defRPr lang="pt-BR"/>
            </a:defPPr>
          </a:lstStyle>
          <a:p>
            <a:pPr rtl="0"/>
            <a:endParaRPr lang="pt-BR"/>
          </a:p>
        </p:txBody>
      </p:sp>
      <p:sp>
        <p:nvSpPr>
          <p:cNvPr id="4" name="Espaço Reservado para o Número do Slide 3"/>
          <p:cNvSpPr>
            <a:spLocks noGrp="1"/>
          </p:cNvSpPr>
          <p:nvPr>
            <p:ph type="sldNum" sz="quarter" idx="5"/>
          </p:nvPr>
        </p:nvSpPr>
        <p:spPr/>
        <p:txBody>
          <a:bodyPr rtlCol="0"/>
          <a:lstStyle>
            <a:defPPr>
              <a:defRPr lang="pt-BR"/>
            </a:defPPr>
          </a:lstStyle>
          <a:p>
            <a:pPr rtl="0"/>
            <a:fld id="{8B57D50D-BAA9-464B-B391-243138E078D8}" type="slidenum">
              <a:rPr lang="pt-BR" smtClean="0"/>
              <a:t>28</a:t>
            </a:fld>
            <a:endParaRPr lang="pt-BR"/>
          </a:p>
        </p:txBody>
      </p:sp>
    </p:spTree>
    <p:extLst>
      <p:ext uri="{BB962C8B-B14F-4D97-AF65-F5344CB8AC3E}">
        <p14:creationId xmlns:p14="http://schemas.microsoft.com/office/powerpoint/2010/main" val="41512290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o Slide 1"/>
          <p:cNvSpPr>
            <a:spLocks noGrp="1" noRot="1" noChangeAspect="1"/>
          </p:cNvSpPr>
          <p:nvPr>
            <p:ph type="sldImg"/>
          </p:nvPr>
        </p:nvSpPr>
        <p:spPr/>
      </p:sp>
      <p:sp>
        <p:nvSpPr>
          <p:cNvPr id="3" name="Espaço Reservado para Notas 2"/>
          <p:cNvSpPr>
            <a:spLocks noGrp="1"/>
          </p:cNvSpPr>
          <p:nvPr>
            <p:ph type="body" idx="1"/>
          </p:nvPr>
        </p:nvSpPr>
        <p:spPr/>
        <p:txBody>
          <a:bodyPr rtlCol="0"/>
          <a:lstStyle>
            <a:defPPr>
              <a:defRPr lang="pt-BR"/>
            </a:defPPr>
          </a:lstStyle>
          <a:p>
            <a:pPr rtl="0"/>
            <a:endParaRPr lang="pt-BR"/>
          </a:p>
        </p:txBody>
      </p:sp>
      <p:sp>
        <p:nvSpPr>
          <p:cNvPr id="4" name="Espaço Reservado para o Número do Slide 3"/>
          <p:cNvSpPr>
            <a:spLocks noGrp="1"/>
          </p:cNvSpPr>
          <p:nvPr>
            <p:ph type="sldNum" sz="quarter" idx="5"/>
          </p:nvPr>
        </p:nvSpPr>
        <p:spPr/>
        <p:txBody>
          <a:bodyPr rtlCol="0"/>
          <a:lstStyle>
            <a:defPPr>
              <a:defRPr lang="pt-BR"/>
            </a:defPPr>
          </a:lstStyle>
          <a:p>
            <a:pPr rtl="0"/>
            <a:fld id="{8B57D50D-BAA9-464B-B391-243138E078D8}" type="slidenum">
              <a:rPr lang="pt-BR" smtClean="0"/>
              <a:t>3</a:t>
            </a:fld>
            <a:endParaRPr lang="pt-BR"/>
          </a:p>
        </p:txBody>
      </p:sp>
    </p:spTree>
    <p:extLst>
      <p:ext uri="{BB962C8B-B14F-4D97-AF65-F5344CB8AC3E}">
        <p14:creationId xmlns:p14="http://schemas.microsoft.com/office/powerpoint/2010/main" val="5075620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o Slide 1"/>
          <p:cNvSpPr>
            <a:spLocks noGrp="1" noRot="1" noChangeAspect="1"/>
          </p:cNvSpPr>
          <p:nvPr>
            <p:ph type="sldImg"/>
          </p:nvPr>
        </p:nvSpPr>
        <p:spPr/>
      </p:sp>
      <p:sp>
        <p:nvSpPr>
          <p:cNvPr id="3" name="Espaço Reservado para Notas 2"/>
          <p:cNvSpPr>
            <a:spLocks noGrp="1"/>
          </p:cNvSpPr>
          <p:nvPr>
            <p:ph type="body" idx="1"/>
          </p:nvPr>
        </p:nvSpPr>
        <p:spPr/>
        <p:txBody>
          <a:bodyPr rtlCol="0"/>
          <a:lstStyle>
            <a:defPPr>
              <a:defRPr lang="pt-BR"/>
            </a:defPPr>
          </a:lstStyle>
          <a:p>
            <a:pPr rtl="0"/>
            <a:endParaRPr lang="pt-BR"/>
          </a:p>
        </p:txBody>
      </p:sp>
      <p:sp>
        <p:nvSpPr>
          <p:cNvPr id="4" name="Espaço Reservado para o Número do Slide 3"/>
          <p:cNvSpPr>
            <a:spLocks noGrp="1"/>
          </p:cNvSpPr>
          <p:nvPr>
            <p:ph type="sldNum" sz="quarter" idx="5"/>
          </p:nvPr>
        </p:nvSpPr>
        <p:spPr/>
        <p:txBody>
          <a:bodyPr rtlCol="0"/>
          <a:lstStyle>
            <a:defPPr>
              <a:defRPr lang="pt-BR"/>
            </a:defPPr>
          </a:lstStyle>
          <a:p>
            <a:pPr rtl="0"/>
            <a:fld id="{8B57D50D-BAA9-464B-B391-243138E078D8}" type="slidenum">
              <a:rPr lang="pt-BR" smtClean="0"/>
              <a:t>4</a:t>
            </a:fld>
            <a:endParaRPr lang="pt-BR"/>
          </a:p>
        </p:txBody>
      </p:sp>
    </p:spTree>
    <p:extLst>
      <p:ext uri="{BB962C8B-B14F-4D97-AF65-F5344CB8AC3E}">
        <p14:creationId xmlns:p14="http://schemas.microsoft.com/office/powerpoint/2010/main" val="18779860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o Slide 1"/>
          <p:cNvSpPr>
            <a:spLocks noGrp="1" noRot="1" noChangeAspect="1"/>
          </p:cNvSpPr>
          <p:nvPr>
            <p:ph type="sldImg"/>
          </p:nvPr>
        </p:nvSpPr>
        <p:spPr/>
      </p:sp>
      <p:sp>
        <p:nvSpPr>
          <p:cNvPr id="3" name="Espaço Reservado para Notas 2"/>
          <p:cNvSpPr>
            <a:spLocks noGrp="1"/>
          </p:cNvSpPr>
          <p:nvPr>
            <p:ph type="body" idx="1"/>
          </p:nvPr>
        </p:nvSpPr>
        <p:spPr/>
        <p:txBody>
          <a:bodyPr rtlCol="0"/>
          <a:lstStyle>
            <a:defPPr>
              <a:defRPr lang="pt-BR"/>
            </a:defPPr>
          </a:lstStyle>
          <a:p>
            <a:pPr rtl="0"/>
            <a:endParaRPr lang="pt-BR"/>
          </a:p>
        </p:txBody>
      </p:sp>
      <p:sp>
        <p:nvSpPr>
          <p:cNvPr id="4" name="Espaço Reservado para o Número do Slide 3"/>
          <p:cNvSpPr>
            <a:spLocks noGrp="1"/>
          </p:cNvSpPr>
          <p:nvPr>
            <p:ph type="sldNum" sz="quarter" idx="5"/>
          </p:nvPr>
        </p:nvSpPr>
        <p:spPr/>
        <p:txBody>
          <a:bodyPr rtlCol="0"/>
          <a:lstStyle>
            <a:defPPr>
              <a:defRPr lang="pt-BR"/>
            </a:defPPr>
          </a:lstStyle>
          <a:p>
            <a:pPr rtl="0"/>
            <a:fld id="{8B57D50D-BAA9-464B-B391-243138E078D8}" type="slidenum">
              <a:rPr lang="pt-BR" smtClean="0"/>
              <a:t>5</a:t>
            </a:fld>
            <a:endParaRPr lang="pt-BR"/>
          </a:p>
        </p:txBody>
      </p:sp>
    </p:spTree>
    <p:extLst>
      <p:ext uri="{BB962C8B-B14F-4D97-AF65-F5344CB8AC3E}">
        <p14:creationId xmlns:p14="http://schemas.microsoft.com/office/powerpoint/2010/main" val="34933101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o Slide 1"/>
          <p:cNvSpPr>
            <a:spLocks noGrp="1" noRot="1" noChangeAspect="1"/>
          </p:cNvSpPr>
          <p:nvPr>
            <p:ph type="sldImg"/>
          </p:nvPr>
        </p:nvSpPr>
        <p:spPr/>
      </p:sp>
      <p:sp>
        <p:nvSpPr>
          <p:cNvPr id="3" name="Espaço Reservado para Notas 2"/>
          <p:cNvSpPr>
            <a:spLocks noGrp="1"/>
          </p:cNvSpPr>
          <p:nvPr>
            <p:ph type="body" idx="1"/>
          </p:nvPr>
        </p:nvSpPr>
        <p:spPr/>
        <p:txBody>
          <a:bodyPr rtlCol="0"/>
          <a:lstStyle>
            <a:defPPr>
              <a:defRPr lang="pt-BR"/>
            </a:defPPr>
          </a:lstStyle>
          <a:p>
            <a:pPr rtl="0"/>
            <a:endParaRPr lang="pt-BR"/>
          </a:p>
        </p:txBody>
      </p:sp>
      <p:sp>
        <p:nvSpPr>
          <p:cNvPr id="4" name="Espaço Reservado para o Número do Slide 3"/>
          <p:cNvSpPr>
            <a:spLocks noGrp="1"/>
          </p:cNvSpPr>
          <p:nvPr>
            <p:ph type="sldNum" sz="quarter" idx="5"/>
          </p:nvPr>
        </p:nvSpPr>
        <p:spPr/>
        <p:txBody>
          <a:bodyPr rtlCol="0"/>
          <a:lstStyle>
            <a:defPPr>
              <a:defRPr lang="pt-BR"/>
            </a:defPPr>
          </a:lstStyle>
          <a:p>
            <a:pPr rtl="0"/>
            <a:fld id="{8B57D50D-BAA9-464B-B391-243138E078D8}" type="slidenum">
              <a:rPr lang="pt-BR" smtClean="0"/>
              <a:t>6</a:t>
            </a:fld>
            <a:endParaRPr lang="pt-BR"/>
          </a:p>
        </p:txBody>
      </p:sp>
    </p:spTree>
    <p:extLst>
      <p:ext uri="{BB962C8B-B14F-4D97-AF65-F5344CB8AC3E}">
        <p14:creationId xmlns:p14="http://schemas.microsoft.com/office/powerpoint/2010/main" val="33405906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o Slide 1"/>
          <p:cNvSpPr>
            <a:spLocks noGrp="1" noRot="1" noChangeAspect="1"/>
          </p:cNvSpPr>
          <p:nvPr>
            <p:ph type="sldImg"/>
          </p:nvPr>
        </p:nvSpPr>
        <p:spPr/>
      </p:sp>
      <p:sp>
        <p:nvSpPr>
          <p:cNvPr id="3" name="Espaço Reservado para Notas 2"/>
          <p:cNvSpPr>
            <a:spLocks noGrp="1"/>
          </p:cNvSpPr>
          <p:nvPr>
            <p:ph type="body" idx="1"/>
          </p:nvPr>
        </p:nvSpPr>
        <p:spPr/>
        <p:txBody>
          <a:bodyPr rtlCol="0"/>
          <a:lstStyle>
            <a:defPPr>
              <a:defRPr lang="pt-BR"/>
            </a:defPPr>
          </a:lstStyle>
          <a:p>
            <a:pPr rtl="0"/>
            <a:endParaRPr lang="pt-BR"/>
          </a:p>
        </p:txBody>
      </p:sp>
      <p:sp>
        <p:nvSpPr>
          <p:cNvPr id="4" name="Espaço Reservado para o Número do Slide 3"/>
          <p:cNvSpPr>
            <a:spLocks noGrp="1"/>
          </p:cNvSpPr>
          <p:nvPr>
            <p:ph type="sldNum" sz="quarter" idx="5"/>
          </p:nvPr>
        </p:nvSpPr>
        <p:spPr/>
        <p:txBody>
          <a:bodyPr rtlCol="0"/>
          <a:lstStyle>
            <a:defPPr>
              <a:defRPr lang="pt-BR"/>
            </a:defPPr>
          </a:lstStyle>
          <a:p>
            <a:pPr rtl="0"/>
            <a:fld id="{8B57D50D-BAA9-464B-B391-243138E078D8}" type="slidenum">
              <a:rPr lang="pt-BR" smtClean="0"/>
              <a:t>7</a:t>
            </a:fld>
            <a:endParaRPr lang="pt-BR"/>
          </a:p>
        </p:txBody>
      </p:sp>
    </p:spTree>
    <p:extLst>
      <p:ext uri="{BB962C8B-B14F-4D97-AF65-F5344CB8AC3E}">
        <p14:creationId xmlns:p14="http://schemas.microsoft.com/office/powerpoint/2010/main" val="11892479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o Slide 1"/>
          <p:cNvSpPr>
            <a:spLocks noGrp="1" noRot="1" noChangeAspect="1"/>
          </p:cNvSpPr>
          <p:nvPr>
            <p:ph type="sldImg"/>
          </p:nvPr>
        </p:nvSpPr>
        <p:spPr/>
      </p:sp>
      <p:sp>
        <p:nvSpPr>
          <p:cNvPr id="3" name="Espaço Reservado para Notas 2"/>
          <p:cNvSpPr>
            <a:spLocks noGrp="1"/>
          </p:cNvSpPr>
          <p:nvPr>
            <p:ph type="body" idx="1"/>
          </p:nvPr>
        </p:nvSpPr>
        <p:spPr/>
        <p:txBody>
          <a:bodyPr rtlCol="0"/>
          <a:lstStyle>
            <a:defPPr>
              <a:defRPr lang="pt-BR"/>
            </a:defPPr>
          </a:lstStyle>
          <a:p>
            <a:pPr rtl="0"/>
            <a:endParaRPr lang="pt-BR"/>
          </a:p>
        </p:txBody>
      </p:sp>
      <p:sp>
        <p:nvSpPr>
          <p:cNvPr id="4" name="Espaço Reservado para o Número do Slide 3"/>
          <p:cNvSpPr>
            <a:spLocks noGrp="1"/>
          </p:cNvSpPr>
          <p:nvPr>
            <p:ph type="sldNum" sz="quarter" idx="5"/>
          </p:nvPr>
        </p:nvSpPr>
        <p:spPr/>
        <p:txBody>
          <a:bodyPr rtlCol="0"/>
          <a:lstStyle>
            <a:defPPr>
              <a:defRPr lang="pt-BR"/>
            </a:defPPr>
          </a:lstStyle>
          <a:p>
            <a:pPr rtl="0"/>
            <a:fld id="{8B57D50D-BAA9-464B-B391-243138E078D8}" type="slidenum">
              <a:rPr lang="pt-BR" smtClean="0"/>
              <a:t>8</a:t>
            </a:fld>
            <a:endParaRPr lang="pt-BR"/>
          </a:p>
        </p:txBody>
      </p:sp>
    </p:spTree>
    <p:extLst>
      <p:ext uri="{BB962C8B-B14F-4D97-AF65-F5344CB8AC3E}">
        <p14:creationId xmlns:p14="http://schemas.microsoft.com/office/powerpoint/2010/main" val="8471814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o Slide 1"/>
          <p:cNvSpPr>
            <a:spLocks noGrp="1" noRot="1" noChangeAspect="1"/>
          </p:cNvSpPr>
          <p:nvPr>
            <p:ph type="sldImg"/>
          </p:nvPr>
        </p:nvSpPr>
        <p:spPr/>
      </p:sp>
      <p:sp>
        <p:nvSpPr>
          <p:cNvPr id="3" name="Espaço Reservado para Notas 2"/>
          <p:cNvSpPr>
            <a:spLocks noGrp="1"/>
          </p:cNvSpPr>
          <p:nvPr>
            <p:ph type="body" idx="1"/>
          </p:nvPr>
        </p:nvSpPr>
        <p:spPr/>
        <p:txBody>
          <a:bodyPr rtlCol="0"/>
          <a:lstStyle>
            <a:defPPr>
              <a:defRPr lang="pt-BR"/>
            </a:defPPr>
          </a:lstStyle>
          <a:p>
            <a:pPr rtl="0"/>
            <a:endParaRPr lang="pt-BR"/>
          </a:p>
        </p:txBody>
      </p:sp>
      <p:sp>
        <p:nvSpPr>
          <p:cNvPr id="4" name="Espaço Reservado para o Número do Slide 3"/>
          <p:cNvSpPr>
            <a:spLocks noGrp="1"/>
          </p:cNvSpPr>
          <p:nvPr>
            <p:ph type="sldNum" sz="quarter" idx="5"/>
          </p:nvPr>
        </p:nvSpPr>
        <p:spPr/>
        <p:txBody>
          <a:bodyPr rtlCol="0"/>
          <a:lstStyle>
            <a:defPPr>
              <a:defRPr lang="pt-BR"/>
            </a:defPPr>
          </a:lstStyle>
          <a:p>
            <a:pPr rtl="0"/>
            <a:fld id="{8B57D50D-BAA9-464B-B391-243138E078D8}" type="slidenum">
              <a:rPr lang="pt-BR" smtClean="0"/>
              <a:t>9</a:t>
            </a:fld>
            <a:endParaRPr lang="pt-BR"/>
          </a:p>
        </p:txBody>
      </p:sp>
    </p:spTree>
    <p:extLst>
      <p:ext uri="{BB962C8B-B14F-4D97-AF65-F5344CB8AC3E}">
        <p14:creationId xmlns:p14="http://schemas.microsoft.com/office/powerpoint/2010/main" val="4235998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omente título">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id="{19429764-E305-A48D-5244-9BCD20902244}"/>
              </a:ext>
              <a:ext uri="{C183D7F6-B498-43B3-948B-1728B52AA6E4}">
                <adec:decorative xmlns:adec="http://schemas.microsoft.com/office/drawing/2017/decorative" val="1"/>
              </a:ext>
            </a:extLst>
          </p:cNvPr>
          <p:cNvGrpSpPr/>
          <p:nvPr userDrawn="1"/>
        </p:nvGrpSpPr>
        <p:grpSpPr>
          <a:xfrm>
            <a:off x="0" y="0"/>
            <a:ext cx="12192000" cy="8286859"/>
            <a:chOff x="0" y="1"/>
            <a:chExt cx="12192000" cy="8286859"/>
          </a:xfrm>
        </p:grpSpPr>
        <p:sp>
          <p:nvSpPr>
            <p:cNvPr id="7" name="Forma Livre 13">
              <a:extLst>
                <a:ext uri="{FF2B5EF4-FFF2-40B4-BE49-F238E27FC236}">
                  <a16:creationId xmlns:a16="http://schemas.microsoft.com/office/drawing/2014/main" id="{45F65CE3-2411-E8E5-B72E-F5CBEC4DDC55}"/>
                </a:ext>
              </a:extLst>
            </p:cNvPr>
            <p:cNvSpPr/>
            <p:nvPr userDrawn="1"/>
          </p:nvSpPr>
          <p:spPr>
            <a:xfrm>
              <a:off x="4000500" y="1087403"/>
              <a:ext cx="8191500" cy="5770597"/>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pt-BR"/>
              </a:defPPr>
            </a:lstStyle>
            <a:p>
              <a:pPr marL="0" marR="0" lvl="0" indent="0" algn="ctr" defTabSz="914400" rtl="0" eaLnBrk="1" fontAlgn="auto" latinLnBrk="0" hangingPunct="1">
                <a:lnSpc>
                  <a:spcPct val="100000"/>
                </a:lnSpc>
                <a:spcBef>
                  <a:spcPts val="0"/>
                </a:spcBef>
                <a:spcAft>
                  <a:spcPts val="0"/>
                </a:spcAft>
                <a:buClrTx/>
                <a:buSzTx/>
                <a:buFontTx/>
                <a:buNone/>
                <a:tabLst/>
                <a:defRPr lang="pt-BR"/>
              </a:pPr>
              <a:endParaRPr kumimoji="0" lang="pt-BR"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cxnSp>
          <p:nvCxnSpPr>
            <p:cNvPr id="8" name="Conector Reto 7">
              <a:extLst>
                <a:ext uri="{FF2B5EF4-FFF2-40B4-BE49-F238E27FC236}">
                  <a16:creationId xmlns:a16="http://schemas.microsoft.com/office/drawing/2014/main" id="{3B6B51B3-AA6C-9C5E-7032-5AEA05D45908}"/>
                </a:ext>
              </a:extLst>
            </p:cNvPr>
            <p:cNvCxnSpPr>
              <a:cxnSpLocks/>
            </p:cNvCxnSpPr>
            <p:nvPr userDrawn="1"/>
          </p:nvCxnSpPr>
          <p:spPr>
            <a:xfrm>
              <a:off x="406241" y="183933"/>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9" name="Forma livre: Forma 13">
              <a:extLst>
                <a:ext uri="{FF2B5EF4-FFF2-40B4-BE49-F238E27FC236}">
                  <a16:creationId xmlns:a16="http://schemas.microsoft.com/office/drawing/2014/main" id="{4F28561D-5B3C-F08A-F7B5-48E6B74EAEBD}"/>
                </a:ext>
              </a:extLst>
            </p:cNvPr>
            <p:cNvSpPr/>
            <p:nvPr userDrawn="1"/>
          </p:nvSpPr>
          <p:spPr>
            <a:xfrm>
              <a:off x="5292348" y="1"/>
              <a:ext cx="2279742" cy="1267785"/>
            </a:xfrm>
            <a:custGeom>
              <a:avLst/>
              <a:gdLst>
                <a:gd name="connsiteX0" fmla="*/ 0 w 2279742"/>
                <a:gd name="connsiteY0" fmla="*/ 0 h 1267785"/>
                <a:gd name="connsiteX1" fmla="*/ 138700 w 2279742"/>
                <a:gd name="connsiteY1" fmla="*/ 0 h 1267785"/>
                <a:gd name="connsiteX2" fmla="*/ 138700 w 2279742"/>
                <a:gd name="connsiteY2" fmla="*/ 1078193 h 1267785"/>
                <a:gd name="connsiteX3" fmla="*/ 2002733 w 2279742"/>
                <a:gd name="connsiteY3" fmla="*/ 0 h 1267785"/>
                <a:gd name="connsiteX4" fmla="*/ 2279742 w 2279742"/>
                <a:gd name="connsiteY4" fmla="*/ 0 h 1267785"/>
                <a:gd name="connsiteX5" fmla="*/ 104026 w 2279742"/>
                <a:gd name="connsiteY5" fmla="*/ 1258503 h 1267785"/>
                <a:gd name="connsiteX6" fmla="*/ 69351 w 2279742"/>
                <a:gd name="connsiteY6" fmla="*/ 1267785 h 1267785"/>
                <a:gd name="connsiteX7" fmla="*/ 0 w 2279742"/>
                <a:gd name="connsiteY7" fmla="*/ 1198436 h 1267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9742" h="1267785">
                  <a:moveTo>
                    <a:pt x="0" y="0"/>
                  </a:moveTo>
                  <a:lnTo>
                    <a:pt x="138700" y="0"/>
                  </a:lnTo>
                  <a:lnTo>
                    <a:pt x="138700" y="1078193"/>
                  </a:lnTo>
                  <a:lnTo>
                    <a:pt x="2002733" y="0"/>
                  </a:lnTo>
                  <a:lnTo>
                    <a:pt x="2279742" y="0"/>
                  </a:lnTo>
                  <a:lnTo>
                    <a:pt x="104026" y="1258503"/>
                  </a:lnTo>
                  <a:cubicBezTo>
                    <a:pt x="93484" y="1264595"/>
                    <a:pt x="81523" y="1267796"/>
                    <a:pt x="69351" y="1267785"/>
                  </a:cubicBezTo>
                  <a:cubicBezTo>
                    <a:pt x="31049" y="1267785"/>
                    <a:pt x="0" y="1236737"/>
                    <a:pt x="0" y="1198436"/>
                  </a:cubicBezTo>
                  <a:close/>
                </a:path>
              </a:pathLst>
            </a:custGeom>
            <a:solidFill>
              <a:schemeClr val="accent6"/>
            </a:solidFill>
            <a:ln w="9525" cap="flat">
              <a:noFill/>
              <a:prstDash val="solid"/>
              <a:miter/>
            </a:ln>
          </p:spPr>
          <p:txBody>
            <a:bodyPr rtlCol="0" anchor="ctr"/>
            <a:lstStyle>
              <a:defPPr>
                <a:defRPr lang="pt-BR"/>
              </a:defPPr>
            </a:lstStyle>
            <a:p>
              <a:pPr marL="0" marR="0" lvl="0" indent="0" algn="l" defTabSz="914400" rtl="0" eaLnBrk="1" fontAlgn="auto" latinLnBrk="0" hangingPunct="1">
                <a:lnSpc>
                  <a:spcPct val="100000"/>
                </a:lnSpc>
                <a:spcBef>
                  <a:spcPts val="0"/>
                </a:spcBef>
                <a:spcAft>
                  <a:spcPts val="0"/>
                </a:spcAft>
                <a:buClrTx/>
                <a:buSzTx/>
                <a:buFontTx/>
                <a:buNone/>
                <a:tabLst/>
                <a:defRPr lang="pt-BR"/>
              </a:pPr>
              <a:endParaRPr kumimoji="0" lang="pt-B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Forma livre: Forma 15">
              <a:extLst>
                <a:ext uri="{FF2B5EF4-FFF2-40B4-BE49-F238E27FC236}">
                  <a16:creationId xmlns:a16="http://schemas.microsoft.com/office/drawing/2014/main" id="{7BD7FF70-44B7-E753-26CD-E228B56C2517}"/>
                </a:ext>
              </a:extLst>
            </p:cNvPr>
            <p:cNvSpPr/>
            <p:nvPr userDrawn="1"/>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pt-BR"/>
              </a:defPPr>
            </a:lstStyle>
            <a:p>
              <a:pPr marL="0" marR="0" lvl="0" indent="0" algn="ctr" defTabSz="914400" rtl="0" eaLnBrk="1" fontAlgn="auto" latinLnBrk="0" hangingPunct="1">
                <a:lnSpc>
                  <a:spcPct val="100000"/>
                </a:lnSpc>
                <a:spcBef>
                  <a:spcPts val="0"/>
                </a:spcBef>
                <a:spcAft>
                  <a:spcPts val="0"/>
                </a:spcAft>
                <a:buClrTx/>
                <a:buSzTx/>
                <a:buFontTx/>
                <a:buNone/>
                <a:tabLst/>
                <a:defRPr lang="pt-BR"/>
              </a:pPr>
              <a:endParaRPr kumimoji="0" lang="pt-B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Oval 10">
              <a:extLst>
                <a:ext uri="{FF2B5EF4-FFF2-40B4-BE49-F238E27FC236}">
                  <a16:creationId xmlns:a16="http://schemas.microsoft.com/office/drawing/2014/main" id="{DF9EE857-93B9-ACF6-2AB4-2A29C4B94776}"/>
                </a:ext>
              </a:extLst>
            </p:cNvPr>
            <p:cNvSpPr/>
            <p:nvPr userDrawn="1"/>
          </p:nvSpPr>
          <p:spPr>
            <a:xfrm>
              <a:off x="1569044" y="514898"/>
              <a:ext cx="2393351" cy="232842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stStyle>
            <a:p>
              <a:pPr marL="0" marR="0" lvl="0" indent="0" algn="ctr" defTabSz="914400" rtl="0" eaLnBrk="1" fontAlgn="auto" latinLnBrk="0" hangingPunct="1">
                <a:lnSpc>
                  <a:spcPct val="100000"/>
                </a:lnSpc>
                <a:spcBef>
                  <a:spcPts val="0"/>
                </a:spcBef>
                <a:spcAft>
                  <a:spcPts val="0"/>
                </a:spcAft>
                <a:buClrTx/>
                <a:buSzTx/>
                <a:buFontTx/>
                <a:buNone/>
                <a:tabLst/>
                <a:defRPr lang="pt-BR"/>
              </a:pPr>
              <a:endParaRPr kumimoji="0" lang="pt-BR"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2" name="Forma livre: Forma 19">
              <a:extLst>
                <a:ext uri="{FF2B5EF4-FFF2-40B4-BE49-F238E27FC236}">
                  <a16:creationId xmlns:a16="http://schemas.microsoft.com/office/drawing/2014/main" id="{75030D84-5EEB-A095-3D43-0ED22BDB8406}"/>
                </a:ext>
              </a:extLst>
            </p:cNvPr>
            <p:cNvSpPr/>
            <p:nvPr userDrawn="1"/>
          </p:nvSpPr>
          <p:spPr>
            <a:xfrm flipH="1">
              <a:off x="0" y="2949740"/>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defPPr>
                <a:defRPr lang="pt-BR"/>
              </a:defPPr>
            </a:lstStyle>
            <a:p>
              <a:pPr marL="0" marR="0" lvl="0" indent="0" algn="l" defTabSz="914400" rtl="0" eaLnBrk="1" fontAlgn="auto" latinLnBrk="0" hangingPunct="1">
                <a:lnSpc>
                  <a:spcPct val="100000"/>
                </a:lnSpc>
                <a:spcBef>
                  <a:spcPts val="0"/>
                </a:spcBef>
                <a:spcAft>
                  <a:spcPts val="0"/>
                </a:spcAft>
                <a:buClrTx/>
                <a:buSzTx/>
                <a:buFontTx/>
                <a:buNone/>
                <a:tabLst/>
                <a:defRPr lang="pt-BR"/>
              </a:pPr>
              <a:endParaRPr kumimoji="0" lang="pt-B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Arco 12">
              <a:extLst>
                <a:ext uri="{FF2B5EF4-FFF2-40B4-BE49-F238E27FC236}">
                  <a16:creationId xmlns:a16="http://schemas.microsoft.com/office/drawing/2014/main" id="{26E6DE3E-6851-19AD-2E60-22F006238173}"/>
                </a:ext>
              </a:extLst>
            </p:cNvPr>
            <p:cNvSpPr/>
            <p:nvPr userDrawn="1"/>
          </p:nvSpPr>
          <p:spPr>
            <a:xfrm rot="16200000">
              <a:off x="1539683" y="4203427"/>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defPPr>
                <a:defRPr lang="pt-BR"/>
              </a:defPPr>
            </a:lstStyle>
            <a:p>
              <a:pPr marL="0" marR="0" lvl="0" indent="0" algn="ctr" defTabSz="914400" rtl="0" eaLnBrk="1" fontAlgn="auto" latinLnBrk="0" hangingPunct="1">
                <a:lnSpc>
                  <a:spcPct val="100000"/>
                </a:lnSpc>
                <a:spcBef>
                  <a:spcPts val="0"/>
                </a:spcBef>
                <a:spcAft>
                  <a:spcPts val="0"/>
                </a:spcAft>
                <a:buClrTx/>
                <a:buSzTx/>
                <a:buFontTx/>
                <a:buNone/>
                <a:tabLst/>
                <a:defRPr lang="pt-BR"/>
              </a:pPr>
              <a:endParaRPr kumimoji="0" lang="pt-B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6" name="Título 1">
            <a:extLst>
              <a:ext uri="{FF2B5EF4-FFF2-40B4-BE49-F238E27FC236}">
                <a16:creationId xmlns:a16="http://schemas.microsoft.com/office/drawing/2014/main" id="{2E8C189B-2E00-67DA-E342-3440F5EBB4CE}"/>
              </a:ext>
            </a:extLst>
          </p:cNvPr>
          <p:cNvSpPr>
            <a:spLocks noGrp="1"/>
          </p:cNvSpPr>
          <p:nvPr>
            <p:ph type="ctrTitle" hasCustomPrompt="1"/>
          </p:nvPr>
        </p:nvSpPr>
        <p:spPr>
          <a:xfrm>
            <a:off x="5184474" y="2949739"/>
            <a:ext cx="6261291" cy="2396686"/>
          </a:xfrm>
        </p:spPr>
        <p:txBody>
          <a:bodyPr rtlCol="0" anchor="b" anchorCtr="0">
            <a:noAutofit/>
          </a:bodyPr>
          <a:lstStyle>
            <a:lvl1pPr algn="r">
              <a:defRPr lang="pt-BR" sz="4400">
                <a:solidFill>
                  <a:schemeClr val="bg1"/>
                </a:solidFill>
              </a:defRPr>
            </a:lvl1pPr>
          </a:lstStyle>
          <a:p>
            <a:pPr rtl="0"/>
            <a:r>
              <a:rPr lang="pt-BR"/>
              <a:t>Clique para adicionar um título</a:t>
            </a:r>
          </a:p>
        </p:txBody>
      </p:sp>
    </p:spTree>
    <p:extLst>
      <p:ext uri="{BB962C8B-B14F-4D97-AF65-F5344CB8AC3E}">
        <p14:creationId xmlns:p14="http://schemas.microsoft.com/office/powerpoint/2010/main" val="34246750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údo e Tabela">
    <p:spTree>
      <p:nvGrpSpPr>
        <p:cNvPr id="1" name=""/>
        <p:cNvGrpSpPr/>
        <p:nvPr/>
      </p:nvGrpSpPr>
      <p:grpSpPr>
        <a:xfrm>
          <a:off x="0" y="0"/>
          <a:ext cx="0" cy="0"/>
          <a:chOff x="0" y="0"/>
          <a:chExt cx="0" cy="0"/>
        </a:xfrm>
      </p:grpSpPr>
      <p:grpSp>
        <p:nvGrpSpPr>
          <p:cNvPr id="11" name="Grupo 10">
            <a:extLst>
              <a:ext uri="{FF2B5EF4-FFF2-40B4-BE49-F238E27FC236}">
                <a16:creationId xmlns:a16="http://schemas.microsoft.com/office/drawing/2014/main" id="{521BD3DB-6F51-C1AE-FF0E-D0BDCB55F30B}"/>
              </a:ext>
              <a:ext uri="{C183D7F6-B498-43B3-948B-1728B52AA6E4}">
                <adec:decorative xmlns:adec="http://schemas.microsoft.com/office/drawing/2017/decorative" val="1"/>
              </a:ext>
            </a:extLst>
          </p:cNvPr>
          <p:cNvGrpSpPr/>
          <p:nvPr userDrawn="1"/>
        </p:nvGrpSpPr>
        <p:grpSpPr>
          <a:xfrm>
            <a:off x="123536" y="2"/>
            <a:ext cx="11220225" cy="6857998"/>
            <a:chOff x="123536" y="2"/>
            <a:chExt cx="11220225" cy="6857998"/>
          </a:xfrm>
        </p:grpSpPr>
        <p:sp>
          <p:nvSpPr>
            <p:cNvPr id="12" name="Forma livre: Forma 7">
              <a:extLst>
                <a:ext uri="{FF2B5EF4-FFF2-40B4-BE49-F238E27FC236}">
                  <a16:creationId xmlns:a16="http://schemas.microsoft.com/office/drawing/2014/main" id="{59903C17-0733-BE0C-7392-283FEC2E98B0}"/>
                </a:ext>
              </a:extLst>
            </p:cNvPr>
            <p:cNvSpPr/>
            <p:nvPr/>
          </p:nvSpPr>
          <p:spPr>
            <a:xfrm flipH="1">
              <a:off x="12353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5"/>
            </a:solidFill>
            <a:ln w="9525" cap="flat">
              <a:noFill/>
              <a:prstDash val="solid"/>
              <a:miter/>
            </a:ln>
          </p:spPr>
          <p:txBody>
            <a:bodyPr rtlCol="0" anchor="ctr"/>
            <a:lstStyle>
              <a:defPPr>
                <a:defRPr lang="pt-BR"/>
              </a:defPPr>
            </a:lstStyle>
            <a:p>
              <a:pPr marL="0" marR="0" lvl="0" indent="0" algn="l" defTabSz="914400" rtl="0" eaLnBrk="1" fontAlgn="auto" latinLnBrk="0" hangingPunct="1">
                <a:lnSpc>
                  <a:spcPct val="100000"/>
                </a:lnSpc>
                <a:spcBef>
                  <a:spcPts val="0"/>
                </a:spcBef>
                <a:spcAft>
                  <a:spcPts val="0"/>
                </a:spcAft>
                <a:buClrTx/>
                <a:buSzTx/>
                <a:buFontTx/>
                <a:buNone/>
                <a:tabLst/>
                <a:defRPr lang="pt-BR"/>
              </a:pPr>
              <a:endParaRPr kumimoji="0" lang="pt-B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Forma livre: Forma 1">
              <a:extLst>
                <a:ext uri="{FF2B5EF4-FFF2-40B4-BE49-F238E27FC236}">
                  <a16:creationId xmlns:a16="http://schemas.microsoft.com/office/drawing/2014/main" id="{898A3450-9C87-13ED-79CC-F4F65D14FF72}"/>
                </a:ext>
              </a:extLst>
            </p:cNvPr>
            <p:cNvSpPr/>
            <p:nvPr userDrawn="1"/>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pt-BR"/>
              </a:defPPr>
            </a:lstStyle>
            <a:p>
              <a:pPr marL="0" marR="0" lvl="0" indent="0" algn="ctr" defTabSz="914400" rtl="0" eaLnBrk="1" fontAlgn="auto" latinLnBrk="0" hangingPunct="1">
                <a:lnSpc>
                  <a:spcPct val="100000"/>
                </a:lnSpc>
                <a:spcBef>
                  <a:spcPts val="0"/>
                </a:spcBef>
                <a:spcAft>
                  <a:spcPts val="0"/>
                </a:spcAft>
                <a:buClrTx/>
                <a:buSzTx/>
                <a:buFontTx/>
                <a:buNone/>
                <a:tabLst/>
                <a:defRPr lang="pt-BR"/>
              </a:pPr>
              <a:endParaRPr kumimoji="0" lang="pt-B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 name="Título 1">
            <a:extLst>
              <a:ext uri="{FF2B5EF4-FFF2-40B4-BE49-F238E27FC236}">
                <a16:creationId xmlns:a16="http://schemas.microsoft.com/office/drawing/2014/main" id="{0C40C44A-93E6-6C58-5E88-AFDC594EC27A}"/>
              </a:ext>
            </a:extLst>
          </p:cNvPr>
          <p:cNvSpPr>
            <a:spLocks noGrp="1"/>
          </p:cNvSpPr>
          <p:nvPr>
            <p:ph type="title" hasCustomPrompt="1"/>
          </p:nvPr>
        </p:nvSpPr>
        <p:spPr/>
        <p:txBody>
          <a:bodyPr rtlCol="0" anchor="ctr" anchorCtr="0">
            <a:noAutofit/>
          </a:bodyPr>
          <a:lstStyle>
            <a:lvl1pPr>
              <a:defRPr lang="pt-BR"/>
            </a:lvl1pPr>
          </a:lstStyle>
          <a:p>
            <a:pPr rtl="0"/>
            <a:r>
              <a:rPr lang="pt-BR"/>
              <a:t>Clique para adicionar um título</a:t>
            </a:r>
          </a:p>
        </p:txBody>
      </p:sp>
      <p:sp>
        <p:nvSpPr>
          <p:cNvPr id="3" name="Espaço Reservado para Conteúdo 2">
            <a:extLst>
              <a:ext uri="{FF2B5EF4-FFF2-40B4-BE49-F238E27FC236}">
                <a16:creationId xmlns:a16="http://schemas.microsoft.com/office/drawing/2014/main" id="{0C813049-5F46-053E-6279-8183259649A6}"/>
              </a:ext>
            </a:extLst>
          </p:cNvPr>
          <p:cNvSpPr>
            <a:spLocks noGrp="1"/>
          </p:cNvSpPr>
          <p:nvPr>
            <p:ph sz="half" idx="1" hasCustomPrompt="1"/>
          </p:nvPr>
        </p:nvSpPr>
        <p:spPr>
          <a:xfrm>
            <a:off x="838200" y="1825625"/>
            <a:ext cx="2882462" cy="4297678"/>
          </a:xfrm>
        </p:spPr>
        <p:txBody>
          <a:bodyPr rtlCol="0">
            <a:normAutofit/>
          </a:bodyPr>
          <a:lstStyle>
            <a:lvl1pPr marL="0" indent="0">
              <a:spcBef>
                <a:spcPts val="1000"/>
              </a:spcBef>
              <a:spcAft>
                <a:spcPts val="800"/>
              </a:spcAft>
              <a:buNone/>
              <a:defRPr lang="pt-BR" sz="1800"/>
            </a:lvl1pPr>
            <a:lvl2pPr marL="742950" indent="-285750">
              <a:spcBef>
                <a:spcPts val="1000"/>
              </a:spcBef>
              <a:spcAft>
                <a:spcPts val="800"/>
              </a:spcAft>
              <a:buClr>
                <a:schemeClr val="accent2"/>
              </a:buClr>
              <a:buFont typeface="Arial" panose="020B0604020202020204" pitchFamily="34" charset="0"/>
              <a:buChar char="•"/>
              <a:defRPr lang="pt-BR" sz="1600"/>
            </a:lvl2pPr>
            <a:lvl3pPr marL="1200150" indent="-285750">
              <a:spcBef>
                <a:spcPts val="1000"/>
              </a:spcBef>
              <a:spcAft>
                <a:spcPts val="800"/>
              </a:spcAft>
              <a:buClr>
                <a:schemeClr val="accent2"/>
              </a:buClr>
              <a:buFont typeface="Arial" panose="020B0604020202020204" pitchFamily="34" charset="0"/>
              <a:buChar char="•"/>
              <a:defRPr lang="pt-BR" sz="1400"/>
            </a:lvl3pPr>
            <a:lvl4pPr marL="1543050" indent="-171450">
              <a:spcBef>
                <a:spcPts val="1000"/>
              </a:spcBef>
              <a:spcAft>
                <a:spcPts val="800"/>
              </a:spcAft>
              <a:buClr>
                <a:schemeClr val="accent2"/>
              </a:buClr>
              <a:buFont typeface="Arial" panose="020B0604020202020204" pitchFamily="34" charset="0"/>
              <a:buChar char="•"/>
              <a:defRPr lang="pt-BR" sz="1200"/>
            </a:lvl4pPr>
            <a:lvl5pPr marL="2000250" indent="-171450">
              <a:spcBef>
                <a:spcPts val="1000"/>
              </a:spcBef>
              <a:spcAft>
                <a:spcPts val="800"/>
              </a:spcAft>
              <a:buClr>
                <a:schemeClr val="accent2"/>
              </a:buClr>
              <a:buFont typeface="Arial" panose="020B0604020202020204" pitchFamily="34" charset="0"/>
              <a:buChar char="•"/>
              <a:defRPr lang="pt-BR" sz="1200"/>
            </a:lvl5pPr>
          </a:lstStyle>
          <a:p>
            <a:pPr lvl="0" rtl="0"/>
            <a:r>
              <a:rPr lang="pt-BR"/>
              <a:t>Clique para adicionar conteúdo</a:t>
            </a:r>
          </a:p>
          <a:p>
            <a:pPr lvl="1" rtl="0"/>
            <a:r>
              <a:rPr lang="pt-BR"/>
              <a:t>Segundo nível</a:t>
            </a:r>
          </a:p>
          <a:p>
            <a:pPr lvl="2" rtl="0"/>
            <a:r>
              <a:rPr lang="pt-BR"/>
              <a:t>Terceiro nível</a:t>
            </a:r>
          </a:p>
          <a:p>
            <a:pPr lvl="3" rtl="0"/>
            <a:r>
              <a:rPr lang="pt-BR"/>
              <a:t>Quarto nível</a:t>
            </a:r>
          </a:p>
          <a:p>
            <a:pPr lvl="4" rtl="0"/>
            <a:r>
              <a:rPr lang="pt-BR"/>
              <a:t>Quinto nível</a:t>
            </a:r>
          </a:p>
        </p:txBody>
      </p:sp>
      <p:sp>
        <p:nvSpPr>
          <p:cNvPr id="8" name="Espaço Reservado para Tabela 7">
            <a:extLst>
              <a:ext uri="{FF2B5EF4-FFF2-40B4-BE49-F238E27FC236}">
                <a16:creationId xmlns:a16="http://schemas.microsoft.com/office/drawing/2014/main" id="{423FEB60-8FB5-7F10-EDD7-8AB4B3139EF6}"/>
              </a:ext>
            </a:extLst>
          </p:cNvPr>
          <p:cNvSpPr>
            <a:spLocks noGrp="1"/>
          </p:cNvSpPr>
          <p:nvPr>
            <p:ph type="tbl" sz="quarter" idx="13"/>
          </p:nvPr>
        </p:nvSpPr>
        <p:spPr>
          <a:xfrm>
            <a:off x="4038599" y="1825625"/>
            <a:ext cx="7315199" cy="4297680"/>
          </a:xfrm>
        </p:spPr>
        <p:txBody>
          <a:bodyPr rtlCol="0">
            <a:normAutofit/>
          </a:bodyPr>
          <a:lstStyle>
            <a:lvl1pPr marL="0" indent="0">
              <a:buNone/>
              <a:defRPr lang="pt-BR" sz="2400"/>
            </a:lvl1pPr>
          </a:lstStyle>
          <a:p>
            <a:pPr rtl="0"/>
            <a:r>
              <a:rPr lang="pt-BR"/>
              <a:t>Clique no ícone para adicionar tabela</a:t>
            </a:r>
          </a:p>
        </p:txBody>
      </p:sp>
      <p:sp>
        <p:nvSpPr>
          <p:cNvPr id="5" name="Espaço Reservado para Data 4">
            <a:extLst>
              <a:ext uri="{FF2B5EF4-FFF2-40B4-BE49-F238E27FC236}">
                <a16:creationId xmlns:a16="http://schemas.microsoft.com/office/drawing/2014/main" id="{C6CFCEB5-4092-FD13-478E-51CD74FDB82E}"/>
              </a:ext>
            </a:extLst>
          </p:cNvPr>
          <p:cNvSpPr>
            <a:spLocks noGrp="1"/>
          </p:cNvSpPr>
          <p:nvPr>
            <p:ph type="dt" sz="half" idx="10"/>
          </p:nvPr>
        </p:nvSpPr>
        <p:spPr/>
        <p:txBody>
          <a:bodyPr rtlCol="0"/>
          <a:lstStyle>
            <a:defPPr>
              <a:defRPr lang="pt-BR"/>
            </a:defPPr>
          </a:lstStyle>
          <a:p>
            <a:pPr rtl="0"/>
            <a:fld id="{4FE150E1-F23A-472D-ADD4-C282FDCF18FC}" type="datetime1">
              <a:rPr lang="pt-BR" smtClean="0"/>
              <a:t>22/04/2024</a:t>
            </a:fld>
            <a:endParaRPr lang="pt-BR"/>
          </a:p>
        </p:txBody>
      </p:sp>
      <p:sp>
        <p:nvSpPr>
          <p:cNvPr id="6" name="Espaço Reservado para Rodapé 5">
            <a:extLst>
              <a:ext uri="{FF2B5EF4-FFF2-40B4-BE49-F238E27FC236}">
                <a16:creationId xmlns:a16="http://schemas.microsoft.com/office/drawing/2014/main" id="{5D077A4D-E7C0-912D-293F-D93F0CB5CA49}"/>
              </a:ext>
            </a:extLst>
          </p:cNvPr>
          <p:cNvSpPr>
            <a:spLocks noGrp="1"/>
          </p:cNvSpPr>
          <p:nvPr>
            <p:ph type="ftr" sz="quarter" idx="11"/>
          </p:nvPr>
        </p:nvSpPr>
        <p:spPr/>
        <p:txBody>
          <a:bodyPr rtlCol="0"/>
          <a:lstStyle>
            <a:defPPr>
              <a:defRPr lang="pt-BR"/>
            </a:defPPr>
          </a:lstStyle>
          <a:p>
            <a:pPr rtl="0"/>
            <a:endParaRPr lang="pt-BR"/>
          </a:p>
        </p:txBody>
      </p:sp>
      <p:sp>
        <p:nvSpPr>
          <p:cNvPr id="7" name="Espaço Reservado para o Número do Slide 6">
            <a:extLst>
              <a:ext uri="{FF2B5EF4-FFF2-40B4-BE49-F238E27FC236}">
                <a16:creationId xmlns:a16="http://schemas.microsoft.com/office/drawing/2014/main" id="{CA6AA9E1-334B-5F8F-8A92-67DD095F7838}"/>
              </a:ext>
            </a:extLst>
          </p:cNvPr>
          <p:cNvSpPr>
            <a:spLocks noGrp="1"/>
          </p:cNvSpPr>
          <p:nvPr>
            <p:ph type="sldNum" sz="quarter" idx="12"/>
          </p:nvPr>
        </p:nvSpPr>
        <p:spPr/>
        <p:txBody>
          <a:bodyPr rtlCol="0"/>
          <a:lstStyle>
            <a:defPPr>
              <a:defRPr lang="pt-BR"/>
            </a:defPPr>
          </a:lstStyle>
          <a:p>
            <a:pPr rtl="0"/>
            <a:fld id="{CBD12358-51D2-46B3-9BDE-DF29528B9454}" type="slidenum">
              <a:rPr lang="pt-BR" smtClean="0"/>
              <a:t>‹nº›</a:t>
            </a:fld>
            <a:endParaRPr lang="pt-BR"/>
          </a:p>
        </p:txBody>
      </p:sp>
    </p:spTree>
    <p:extLst>
      <p:ext uri="{BB962C8B-B14F-4D97-AF65-F5344CB8AC3E}">
        <p14:creationId xmlns:p14="http://schemas.microsoft.com/office/powerpoint/2010/main" val="2808150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ois Conteúdos 3">
    <p:spTree>
      <p:nvGrpSpPr>
        <p:cNvPr id="1" name=""/>
        <p:cNvGrpSpPr/>
        <p:nvPr/>
      </p:nvGrpSpPr>
      <p:grpSpPr>
        <a:xfrm>
          <a:off x="0" y="0"/>
          <a:ext cx="0" cy="0"/>
          <a:chOff x="0" y="0"/>
          <a:chExt cx="0" cy="0"/>
        </a:xfrm>
      </p:grpSpPr>
      <p:sp>
        <p:nvSpPr>
          <p:cNvPr id="11" name="Retângulo 10">
            <a:extLst>
              <a:ext uri="{FF2B5EF4-FFF2-40B4-BE49-F238E27FC236}">
                <a16:creationId xmlns:a16="http://schemas.microsoft.com/office/drawing/2014/main" id="{D9FE4C84-13A1-72EA-6541-7C8FDDEA71C0}"/>
              </a:ext>
              <a:ext uri="{C183D7F6-B498-43B3-948B-1728B52AA6E4}">
                <adec:decorative xmlns:adec="http://schemas.microsoft.com/office/drawing/2017/decorative" val="1"/>
              </a:ext>
            </a:extLst>
          </p:cNvPr>
          <p:cNvSpPr/>
          <p:nvPr userDrawn="1"/>
        </p:nvSpPr>
        <p:spPr>
          <a:xfrm>
            <a:off x="361563" y="5800859"/>
            <a:ext cx="692016" cy="692016"/>
          </a:xfrm>
          <a:prstGeom prst="rect">
            <a:avLst/>
          </a:prstGeom>
          <a:noFill/>
          <a:ln w="127000">
            <a:solidFill>
              <a:schemeClr val="accent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stStyle>
          <a:p>
            <a:pPr marL="0" marR="0" lvl="0" indent="0" algn="ctr" defTabSz="914400" rtl="0" eaLnBrk="1" fontAlgn="auto" latinLnBrk="0" hangingPunct="1">
              <a:lnSpc>
                <a:spcPct val="100000"/>
              </a:lnSpc>
              <a:spcBef>
                <a:spcPts val="0"/>
              </a:spcBef>
              <a:spcAft>
                <a:spcPts val="0"/>
              </a:spcAft>
              <a:buClrTx/>
              <a:buSzTx/>
              <a:buFontTx/>
              <a:buNone/>
              <a:tabLst/>
              <a:defRPr lang="pt-BR"/>
            </a:pPr>
            <a:endParaRPr kumimoji="0" lang="pt-BR"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2" name="Arco 11">
            <a:extLst>
              <a:ext uri="{FF2B5EF4-FFF2-40B4-BE49-F238E27FC236}">
                <a16:creationId xmlns:a16="http://schemas.microsoft.com/office/drawing/2014/main" id="{30468883-4E51-D3BD-E1C6-601ED9B6EF0E}"/>
              </a:ext>
              <a:ext uri="{C183D7F6-B498-43B3-948B-1728B52AA6E4}">
                <adec:decorative xmlns:adec="http://schemas.microsoft.com/office/drawing/2017/decorative" val="1"/>
              </a:ext>
            </a:extLst>
          </p:cNvPr>
          <p:cNvSpPr/>
          <p:nvPr userDrawn="1"/>
        </p:nvSpPr>
        <p:spPr>
          <a:xfrm rot="21438747" flipV="1">
            <a:off x="7967025" y="2530995"/>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defPPr>
              <a:defRPr lang="pt-BR"/>
            </a:defPPr>
          </a:lstStyle>
          <a:p>
            <a:pPr marL="0" marR="0" lvl="0" indent="0" algn="ctr" defTabSz="914400" rtl="0" eaLnBrk="1" fontAlgn="auto" latinLnBrk="0" hangingPunct="1">
              <a:lnSpc>
                <a:spcPct val="100000"/>
              </a:lnSpc>
              <a:spcBef>
                <a:spcPts val="0"/>
              </a:spcBef>
              <a:spcAft>
                <a:spcPts val="0"/>
              </a:spcAft>
              <a:buClrTx/>
              <a:buSzTx/>
              <a:buFontTx/>
              <a:buNone/>
              <a:tabLst/>
              <a:defRPr lang="pt-BR"/>
            </a:pPr>
            <a:endParaRPr kumimoji="0" lang="pt-B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Forma Livre 9">
            <a:extLst>
              <a:ext uri="{FF2B5EF4-FFF2-40B4-BE49-F238E27FC236}">
                <a16:creationId xmlns:a16="http://schemas.microsoft.com/office/drawing/2014/main" id="{111AEF3F-9A86-45CE-4817-E3E6863DC09A}"/>
              </a:ext>
              <a:ext uri="{C183D7F6-B498-43B3-948B-1728B52AA6E4}">
                <adec:decorative xmlns:adec="http://schemas.microsoft.com/office/drawing/2017/decorative" val="1"/>
              </a:ext>
            </a:extLst>
          </p:cNvPr>
          <p:cNvSpPr/>
          <p:nvPr userDrawn="1"/>
        </p:nvSpPr>
        <p:spPr>
          <a:xfrm flipH="1">
            <a:off x="11764789" y="390570"/>
            <a:ext cx="437721" cy="797078"/>
          </a:xfrm>
          <a:custGeom>
            <a:avLst/>
            <a:gdLst>
              <a:gd name="connsiteX0" fmla="*/ 28069 w 437721"/>
              <a:gd name="connsiteY0" fmla="*/ 0 h 797078"/>
              <a:gd name="connsiteX1" fmla="*/ 437721 w 437721"/>
              <a:gd name="connsiteY1" fmla="*/ 398539 h 797078"/>
              <a:gd name="connsiteX2" fmla="*/ 28069 w 437721"/>
              <a:gd name="connsiteY2" fmla="*/ 797078 h 797078"/>
              <a:gd name="connsiteX3" fmla="*/ 0 w 437721"/>
              <a:gd name="connsiteY3" fmla="*/ 794325 h 797078"/>
              <a:gd name="connsiteX4" fmla="*/ 0 w 437721"/>
              <a:gd name="connsiteY4" fmla="*/ 2753 h 797078"/>
              <a:gd name="connsiteX5" fmla="*/ 28069 w 437721"/>
              <a:gd name="connsiteY5" fmla="*/ 0 h 797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721" h="797078">
                <a:moveTo>
                  <a:pt x="28069" y="0"/>
                </a:moveTo>
                <a:cubicBezTo>
                  <a:pt x="254314" y="0"/>
                  <a:pt x="437721" y="178432"/>
                  <a:pt x="437721" y="398539"/>
                </a:cubicBezTo>
                <a:cubicBezTo>
                  <a:pt x="437721" y="618646"/>
                  <a:pt x="254314" y="797078"/>
                  <a:pt x="28069" y="797078"/>
                </a:cubicBezTo>
                <a:lnTo>
                  <a:pt x="0" y="794325"/>
                </a:lnTo>
                <a:lnTo>
                  <a:pt x="0" y="2753"/>
                </a:lnTo>
                <a:lnTo>
                  <a:pt x="28069" y="0"/>
                </a:lnTo>
                <a:close/>
              </a:path>
            </a:pathLst>
          </a:cu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defPPr>
              <a:defRPr lang="pt-BR"/>
            </a:defPPr>
          </a:lstStyle>
          <a:p>
            <a:pPr algn="ctr" rtl="0"/>
            <a:endParaRPr lang="pt-BR"/>
          </a:p>
        </p:txBody>
      </p:sp>
      <p:sp>
        <p:nvSpPr>
          <p:cNvPr id="2" name="Título 1">
            <a:extLst>
              <a:ext uri="{FF2B5EF4-FFF2-40B4-BE49-F238E27FC236}">
                <a16:creationId xmlns:a16="http://schemas.microsoft.com/office/drawing/2014/main" id="{0C40C44A-93E6-6C58-5E88-AFDC594EC27A}"/>
              </a:ext>
            </a:extLst>
          </p:cNvPr>
          <p:cNvSpPr>
            <a:spLocks noGrp="1"/>
          </p:cNvSpPr>
          <p:nvPr>
            <p:ph type="title" hasCustomPrompt="1"/>
          </p:nvPr>
        </p:nvSpPr>
        <p:spPr/>
        <p:txBody>
          <a:bodyPr rtlCol="0" anchor="ctr" anchorCtr="0">
            <a:noAutofit/>
          </a:bodyPr>
          <a:lstStyle>
            <a:lvl1pPr>
              <a:defRPr lang="pt-BR"/>
            </a:lvl1pPr>
          </a:lstStyle>
          <a:p>
            <a:pPr rtl="0"/>
            <a:r>
              <a:rPr lang="pt-BR"/>
              <a:t>Clique para adicionar um título</a:t>
            </a:r>
          </a:p>
        </p:txBody>
      </p:sp>
      <p:sp>
        <p:nvSpPr>
          <p:cNvPr id="9" name="Espaço Reservado para Conteúdo 2">
            <a:extLst>
              <a:ext uri="{FF2B5EF4-FFF2-40B4-BE49-F238E27FC236}">
                <a16:creationId xmlns:a16="http://schemas.microsoft.com/office/drawing/2014/main" id="{F5A792C8-BB21-CDAF-668C-C1EFF45540C6}"/>
              </a:ext>
            </a:extLst>
          </p:cNvPr>
          <p:cNvSpPr>
            <a:spLocks noGrp="1"/>
          </p:cNvSpPr>
          <p:nvPr>
            <p:ph sz="half" idx="13" hasCustomPrompt="1"/>
          </p:nvPr>
        </p:nvSpPr>
        <p:spPr>
          <a:xfrm>
            <a:off x="838200" y="1825625"/>
            <a:ext cx="6934200" cy="4297680"/>
          </a:xfrm>
          <a:noFill/>
        </p:spPr>
        <p:txBody>
          <a:bodyPr vert="horz" lIns="91440" tIns="45720" rIns="91440" bIns="45720" rtlCol="0" anchor="t">
            <a:normAutofit/>
          </a:bodyPr>
          <a:lstStyle>
            <a:lvl1pPr marL="0" indent="0">
              <a:spcBef>
                <a:spcPts val="1000"/>
              </a:spcBef>
              <a:spcAft>
                <a:spcPts val="800"/>
              </a:spcAft>
              <a:buNone/>
              <a:defRPr lang="pt-BR" sz="1800"/>
            </a:lvl1pPr>
            <a:lvl2pPr>
              <a:spcBef>
                <a:spcPts val="500"/>
              </a:spcBef>
              <a:spcAft>
                <a:spcPts val="800"/>
              </a:spcAft>
              <a:buClr>
                <a:schemeClr val="accent2"/>
              </a:buClr>
              <a:defRPr lang="pt-BR" sz="1800"/>
            </a:lvl2pPr>
            <a:lvl3pPr>
              <a:spcBef>
                <a:spcPts val="1000"/>
              </a:spcBef>
              <a:buClr>
                <a:schemeClr val="accent2"/>
              </a:buClr>
              <a:defRPr lang="pt-BR" sz="1800"/>
            </a:lvl3pPr>
            <a:lvl4pPr>
              <a:spcBef>
                <a:spcPts val="1000"/>
              </a:spcBef>
              <a:buClr>
                <a:schemeClr val="accent2"/>
              </a:buClr>
              <a:defRPr lang="pt-BR" sz="1800"/>
            </a:lvl4pPr>
            <a:lvl5pPr>
              <a:spcBef>
                <a:spcPts val="1000"/>
              </a:spcBef>
              <a:buClr>
                <a:schemeClr val="accent2"/>
              </a:buClr>
              <a:defRPr lang="pt-BR" sz="1800"/>
            </a:lvl5pPr>
          </a:lstStyle>
          <a:p>
            <a:pPr lvl="0" rtl="0"/>
            <a:r>
              <a:rPr lang="pt-BR"/>
              <a:t>Clique para adicionar conteúdo</a:t>
            </a:r>
          </a:p>
          <a:p>
            <a:pPr lvl="1" rtl="0"/>
            <a:r>
              <a:rPr lang="pt-BR"/>
              <a:t>Segundo nível</a:t>
            </a:r>
          </a:p>
          <a:p>
            <a:pPr lvl="2" rtl="0"/>
            <a:r>
              <a:rPr lang="pt-BR"/>
              <a:t>Terceiro nível</a:t>
            </a:r>
          </a:p>
          <a:p>
            <a:pPr lvl="3" rtl="0"/>
            <a:r>
              <a:rPr lang="pt-BR"/>
              <a:t>Quarto nível</a:t>
            </a:r>
          </a:p>
          <a:p>
            <a:pPr lvl="4" rtl="0"/>
            <a:r>
              <a:rPr lang="pt-BR"/>
              <a:t>Quinto nível</a:t>
            </a:r>
            <a:endParaRPr lang="pt-BR" sz="1800">
              <a:latin typeface="Avenir Next LT Pro" panose="020B0504020202020204" pitchFamily="34" charset="77"/>
            </a:endParaRPr>
          </a:p>
        </p:txBody>
      </p:sp>
      <p:sp>
        <p:nvSpPr>
          <p:cNvPr id="4" name="Espaço Reservado para Conteúdo 3">
            <a:extLst>
              <a:ext uri="{FF2B5EF4-FFF2-40B4-BE49-F238E27FC236}">
                <a16:creationId xmlns:a16="http://schemas.microsoft.com/office/drawing/2014/main" id="{72DFB03A-367B-9ADA-8071-E22871EC115F}"/>
              </a:ext>
            </a:extLst>
          </p:cNvPr>
          <p:cNvSpPr>
            <a:spLocks noGrp="1"/>
          </p:cNvSpPr>
          <p:nvPr>
            <p:ph sz="half" idx="2" hasCustomPrompt="1"/>
          </p:nvPr>
        </p:nvSpPr>
        <p:spPr>
          <a:xfrm>
            <a:off x="7903029" y="1825625"/>
            <a:ext cx="3450771" cy="4297680"/>
          </a:xfrm>
        </p:spPr>
        <p:txBody>
          <a:bodyPr rtlCol="0">
            <a:normAutofit/>
          </a:bodyPr>
          <a:lstStyle>
            <a:lvl1pPr marL="0" indent="0">
              <a:spcBef>
                <a:spcPts val="1000"/>
              </a:spcBef>
              <a:spcAft>
                <a:spcPts val="800"/>
              </a:spcAft>
              <a:buNone/>
              <a:defRPr lang="pt-BR" sz="1800"/>
            </a:lvl1pPr>
            <a:lvl2pPr marL="742950" indent="-285750">
              <a:spcBef>
                <a:spcPts val="1000"/>
              </a:spcBef>
              <a:spcAft>
                <a:spcPts val="800"/>
              </a:spcAft>
              <a:buClr>
                <a:schemeClr val="accent2"/>
              </a:buClr>
              <a:buFont typeface="Arial" panose="020B0604020202020204" pitchFamily="34" charset="0"/>
              <a:buChar char="•"/>
              <a:defRPr lang="pt-BR" sz="1600"/>
            </a:lvl2pPr>
            <a:lvl3pPr marL="1200150" indent="-285750">
              <a:spcBef>
                <a:spcPts val="1000"/>
              </a:spcBef>
              <a:spcAft>
                <a:spcPts val="800"/>
              </a:spcAft>
              <a:buClr>
                <a:schemeClr val="accent2"/>
              </a:buClr>
              <a:buFont typeface="Arial" panose="020B0604020202020204" pitchFamily="34" charset="0"/>
              <a:buChar char="•"/>
              <a:defRPr lang="pt-BR" sz="1400"/>
            </a:lvl3pPr>
            <a:lvl4pPr marL="1543050" indent="-171450">
              <a:spcBef>
                <a:spcPts val="1000"/>
              </a:spcBef>
              <a:spcAft>
                <a:spcPts val="800"/>
              </a:spcAft>
              <a:buClr>
                <a:schemeClr val="accent2"/>
              </a:buClr>
              <a:buFont typeface="Arial" panose="020B0604020202020204" pitchFamily="34" charset="0"/>
              <a:buChar char="•"/>
              <a:defRPr lang="pt-BR" sz="1200"/>
            </a:lvl4pPr>
            <a:lvl5pPr marL="2000250" indent="-171450">
              <a:spcBef>
                <a:spcPts val="1000"/>
              </a:spcBef>
              <a:spcAft>
                <a:spcPts val="800"/>
              </a:spcAft>
              <a:buClr>
                <a:schemeClr val="accent2"/>
              </a:buClr>
              <a:buFont typeface="Arial" panose="020B0604020202020204" pitchFamily="34" charset="0"/>
              <a:buChar char="•"/>
              <a:defRPr lang="pt-BR" sz="1200"/>
            </a:lvl5pPr>
          </a:lstStyle>
          <a:p>
            <a:pPr lvl="0" rtl="0"/>
            <a:r>
              <a:rPr lang="pt-BR"/>
              <a:t>Clique para adicionar conteúdo</a:t>
            </a:r>
          </a:p>
          <a:p>
            <a:pPr lvl="1" rtl="0"/>
            <a:r>
              <a:rPr lang="pt-BR"/>
              <a:t>Segundo nível</a:t>
            </a:r>
          </a:p>
          <a:p>
            <a:pPr lvl="2" rtl="0"/>
            <a:r>
              <a:rPr lang="pt-BR"/>
              <a:t>Terceiro nível</a:t>
            </a:r>
          </a:p>
          <a:p>
            <a:pPr lvl="3" rtl="0"/>
            <a:r>
              <a:rPr lang="pt-BR"/>
              <a:t>Quarto nível</a:t>
            </a:r>
          </a:p>
          <a:p>
            <a:pPr lvl="4" rtl="0"/>
            <a:r>
              <a:rPr lang="pt-BR"/>
              <a:t>Quinto nível</a:t>
            </a:r>
          </a:p>
        </p:txBody>
      </p:sp>
      <p:sp>
        <p:nvSpPr>
          <p:cNvPr id="5" name="Espaço Reservado para Data 4">
            <a:extLst>
              <a:ext uri="{FF2B5EF4-FFF2-40B4-BE49-F238E27FC236}">
                <a16:creationId xmlns:a16="http://schemas.microsoft.com/office/drawing/2014/main" id="{C6CFCEB5-4092-FD13-478E-51CD74FDB82E}"/>
              </a:ext>
            </a:extLst>
          </p:cNvPr>
          <p:cNvSpPr>
            <a:spLocks noGrp="1"/>
          </p:cNvSpPr>
          <p:nvPr>
            <p:ph type="dt" sz="half" idx="10"/>
          </p:nvPr>
        </p:nvSpPr>
        <p:spPr/>
        <p:txBody>
          <a:bodyPr rtlCol="0"/>
          <a:lstStyle>
            <a:defPPr>
              <a:defRPr lang="pt-BR"/>
            </a:defPPr>
          </a:lstStyle>
          <a:p>
            <a:pPr rtl="0"/>
            <a:fld id="{F8EFAA39-7F4B-4615-86F2-AD4CDC52C8EE}" type="datetime1">
              <a:rPr lang="pt-BR" smtClean="0"/>
              <a:t>22/04/2024</a:t>
            </a:fld>
            <a:endParaRPr lang="pt-BR"/>
          </a:p>
        </p:txBody>
      </p:sp>
      <p:sp>
        <p:nvSpPr>
          <p:cNvPr id="6" name="Espaço Reservado para Rodapé 5">
            <a:extLst>
              <a:ext uri="{FF2B5EF4-FFF2-40B4-BE49-F238E27FC236}">
                <a16:creationId xmlns:a16="http://schemas.microsoft.com/office/drawing/2014/main" id="{5D077A4D-E7C0-912D-293F-D93F0CB5CA49}"/>
              </a:ext>
            </a:extLst>
          </p:cNvPr>
          <p:cNvSpPr>
            <a:spLocks noGrp="1"/>
          </p:cNvSpPr>
          <p:nvPr>
            <p:ph type="ftr" sz="quarter" idx="11"/>
          </p:nvPr>
        </p:nvSpPr>
        <p:spPr/>
        <p:txBody>
          <a:bodyPr rtlCol="0"/>
          <a:lstStyle>
            <a:defPPr>
              <a:defRPr lang="pt-BR"/>
            </a:defPPr>
          </a:lstStyle>
          <a:p>
            <a:pPr rtl="0"/>
            <a:endParaRPr lang="pt-BR"/>
          </a:p>
        </p:txBody>
      </p:sp>
      <p:sp>
        <p:nvSpPr>
          <p:cNvPr id="7" name="Espaço Reservado para o Número do Slide 6">
            <a:extLst>
              <a:ext uri="{FF2B5EF4-FFF2-40B4-BE49-F238E27FC236}">
                <a16:creationId xmlns:a16="http://schemas.microsoft.com/office/drawing/2014/main" id="{CA6AA9E1-334B-5F8F-8A92-67DD095F7838}"/>
              </a:ext>
            </a:extLst>
          </p:cNvPr>
          <p:cNvSpPr>
            <a:spLocks noGrp="1"/>
          </p:cNvSpPr>
          <p:nvPr>
            <p:ph type="sldNum" sz="quarter" idx="12"/>
          </p:nvPr>
        </p:nvSpPr>
        <p:spPr/>
        <p:txBody>
          <a:bodyPr rtlCol="0"/>
          <a:lstStyle>
            <a:defPPr>
              <a:defRPr lang="pt-BR"/>
            </a:defPPr>
          </a:lstStyle>
          <a:p>
            <a:pPr rtl="0"/>
            <a:fld id="{CBD12358-51D2-46B3-9BDE-DF29528B9454}" type="slidenum">
              <a:rPr lang="pt-BR" smtClean="0"/>
              <a:t>‹nº›</a:t>
            </a:fld>
            <a:endParaRPr lang="pt-BR"/>
          </a:p>
        </p:txBody>
      </p:sp>
    </p:spTree>
    <p:extLst>
      <p:ext uri="{BB962C8B-B14F-4D97-AF65-F5344CB8AC3E}">
        <p14:creationId xmlns:p14="http://schemas.microsoft.com/office/powerpoint/2010/main" val="1377039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abel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657BD59-35CC-9BB3-8621-6FA3356F81AA}"/>
              </a:ext>
            </a:extLst>
          </p:cNvPr>
          <p:cNvSpPr>
            <a:spLocks noGrp="1"/>
          </p:cNvSpPr>
          <p:nvPr>
            <p:ph type="title" hasCustomPrompt="1"/>
          </p:nvPr>
        </p:nvSpPr>
        <p:spPr/>
        <p:txBody>
          <a:bodyPr rtlCol="0" anchor="ctr" anchorCtr="0">
            <a:noAutofit/>
          </a:bodyPr>
          <a:lstStyle>
            <a:defPPr>
              <a:defRPr lang="pt-BR"/>
            </a:defPPr>
          </a:lstStyle>
          <a:p>
            <a:pPr rtl="0"/>
            <a:r>
              <a:rPr lang="pt-BR"/>
              <a:t>Clique para adicionar um título</a:t>
            </a:r>
          </a:p>
        </p:txBody>
      </p:sp>
      <p:sp>
        <p:nvSpPr>
          <p:cNvPr id="4" name="Espaço Reservado para Data 3">
            <a:extLst>
              <a:ext uri="{FF2B5EF4-FFF2-40B4-BE49-F238E27FC236}">
                <a16:creationId xmlns:a16="http://schemas.microsoft.com/office/drawing/2014/main" id="{8C56EB0F-63C8-5F75-A333-3413A9DC6F76}"/>
              </a:ext>
            </a:extLst>
          </p:cNvPr>
          <p:cNvSpPr>
            <a:spLocks noGrp="1"/>
          </p:cNvSpPr>
          <p:nvPr>
            <p:ph type="dt" sz="half" idx="10"/>
          </p:nvPr>
        </p:nvSpPr>
        <p:spPr/>
        <p:txBody>
          <a:bodyPr rtlCol="0"/>
          <a:lstStyle>
            <a:defPPr>
              <a:defRPr lang="pt-BR"/>
            </a:defPPr>
          </a:lstStyle>
          <a:p>
            <a:pPr rtl="0"/>
            <a:fld id="{335F6FE3-ABE1-493B-819D-63291BAE045D}" type="datetime1">
              <a:rPr lang="pt-BR" smtClean="0"/>
              <a:t>22/04/2024</a:t>
            </a:fld>
            <a:endParaRPr lang="pt-BR"/>
          </a:p>
        </p:txBody>
      </p:sp>
      <p:sp>
        <p:nvSpPr>
          <p:cNvPr id="5" name="Espaço Reservado para Rodapé 4">
            <a:extLst>
              <a:ext uri="{FF2B5EF4-FFF2-40B4-BE49-F238E27FC236}">
                <a16:creationId xmlns:a16="http://schemas.microsoft.com/office/drawing/2014/main" id="{4D4DE333-25B4-E092-1CC4-C3D20BA25168}"/>
              </a:ext>
            </a:extLst>
          </p:cNvPr>
          <p:cNvSpPr>
            <a:spLocks noGrp="1"/>
          </p:cNvSpPr>
          <p:nvPr>
            <p:ph type="ftr" sz="quarter" idx="11"/>
          </p:nvPr>
        </p:nvSpPr>
        <p:spPr/>
        <p:txBody>
          <a:bodyPr rtlCol="0"/>
          <a:lstStyle>
            <a:defPPr>
              <a:defRPr lang="pt-BR"/>
            </a:defPPr>
          </a:lstStyle>
          <a:p>
            <a:pPr rtl="0"/>
            <a:endParaRPr lang="pt-BR"/>
          </a:p>
        </p:txBody>
      </p:sp>
      <p:sp>
        <p:nvSpPr>
          <p:cNvPr id="6" name="Espaço Reservado para o Número do Slide 5">
            <a:extLst>
              <a:ext uri="{FF2B5EF4-FFF2-40B4-BE49-F238E27FC236}">
                <a16:creationId xmlns:a16="http://schemas.microsoft.com/office/drawing/2014/main" id="{8F1AF200-E81F-A326-0EDB-4B93C71D9BF4}"/>
              </a:ext>
            </a:extLst>
          </p:cNvPr>
          <p:cNvSpPr>
            <a:spLocks noGrp="1"/>
          </p:cNvSpPr>
          <p:nvPr>
            <p:ph type="sldNum" sz="quarter" idx="12"/>
          </p:nvPr>
        </p:nvSpPr>
        <p:spPr/>
        <p:txBody>
          <a:bodyPr rtlCol="0"/>
          <a:lstStyle>
            <a:defPPr>
              <a:defRPr lang="pt-BR"/>
            </a:defPPr>
          </a:lstStyle>
          <a:p>
            <a:pPr rtl="0"/>
            <a:fld id="{CBD12358-51D2-46B3-9BDE-DF29528B9454}" type="slidenum">
              <a:rPr lang="pt-BR" smtClean="0"/>
              <a:t>‹nº›</a:t>
            </a:fld>
            <a:endParaRPr lang="pt-BR"/>
          </a:p>
        </p:txBody>
      </p:sp>
      <p:sp>
        <p:nvSpPr>
          <p:cNvPr id="8" name="Espaço Reservado para Tabela 7">
            <a:extLst>
              <a:ext uri="{FF2B5EF4-FFF2-40B4-BE49-F238E27FC236}">
                <a16:creationId xmlns:a16="http://schemas.microsoft.com/office/drawing/2014/main" id="{0CEAFE70-86D3-8690-31CA-F9A1FBA494D0}"/>
              </a:ext>
            </a:extLst>
          </p:cNvPr>
          <p:cNvSpPr>
            <a:spLocks noGrp="1"/>
          </p:cNvSpPr>
          <p:nvPr>
            <p:ph type="tbl" sz="quarter" idx="13"/>
          </p:nvPr>
        </p:nvSpPr>
        <p:spPr>
          <a:xfrm>
            <a:off x="838199" y="1825625"/>
            <a:ext cx="10515600" cy="4297680"/>
          </a:xfrm>
        </p:spPr>
        <p:txBody>
          <a:bodyPr rtlCol="0">
            <a:normAutofit/>
          </a:bodyPr>
          <a:lstStyle>
            <a:lvl1pPr>
              <a:defRPr lang="pt-BR" sz="2400"/>
            </a:lvl1pPr>
          </a:lstStyle>
          <a:p>
            <a:pPr rtl="0"/>
            <a:r>
              <a:rPr lang="pt-BR"/>
              <a:t>Clique no ícone para adicionar tabela</a:t>
            </a:r>
          </a:p>
        </p:txBody>
      </p:sp>
    </p:spTree>
    <p:extLst>
      <p:ext uri="{BB962C8B-B14F-4D97-AF65-F5344CB8AC3E}">
        <p14:creationId xmlns:p14="http://schemas.microsoft.com/office/powerpoint/2010/main" val="26260992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údo 3">
    <p:spTree>
      <p:nvGrpSpPr>
        <p:cNvPr id="1" name=""/>
        <p:cNvGrpSpPr/>
        <p:nvPr/>
      </p:nvGrpSpPr>
      <p:grpSpPr>
        <a:xfrm>
          <a:off x="0" y="0"/>
          <a:ext cx="0" cy="0"/>
          <a:chOff x="0" y="0"/>
          <a:chExt cx="0" cy="0"/>
        </a:xfrm>
      </p:grpSpPr>
      <p:grpSp>
        <p:nvGrpSpPr>
          <p:cNvPr id="7" name="Grupo 6">
            <a:extLst>
              <a:ext uri="{FF2B5EF4-FFF2-40B4-BE49-F238E27FC236}">
                <a16:creationId xmlns:a16="http://schemas.microsoft.com/office/drawing/2014/main" id="{D7B7232D-F1A6-B6C3-3BBF-E834CC7CDC8E}"/>
              </a:ext>
              <a:ext uri="{C183D7F6-B498-43B3-948B-1728B52AA6E4}">
                <adec:decorative xmlns:adec="http://schemas.microsoft.com/office/drawing/2017/decorative" val="1"/>
              </a:ext>
            </a:extLst>
          </p:cNvPr>
          <p:cNvGrpSpPr/>
          <p:nvPr userDrawn="1"/>
        </p:nvGrpSpPr>
        <p:grpSpPr>
          <a:xfrm>
            <a:off x="0" y="0"/>
            <a:ext cx="5930138" cy="6858001"/>
            <a:chOff x="0" y="-1"/>
            <a:chExt cx="5930138" cy="6858001"/>
          </a:xfrm>
        </p:grpSpPr>
        <p:sp>
          <p:nvSpPr>
            <p:cNvPr id="8" name="Oval 7">
              <a:extLst>
                <a:ext uri="{FF2B5EF4-FFF2-40B4-BE49-F238E27FC236}">
                  <a16:creationId xmlns:a16="http://schemas.microsoft.com/office/drawing/2014/main" id="{0D306340-6BFD-FE3D-535B-B59C1C44EDDA}"/>
                </a:ext>
              </a:extLst>
            </p:cNvPr>
            <p:cNvSpPr/>
            <p:nvPr userDrawn="1"/>
          </p:nvSpPr>
          <p:spPr>
            <a:xfrm>
              <a:off x="383877" y="778462"/>
              <a:ext cx="5315035" cy="531503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stStyle>
            <a:p>
              <a:pPr marL="0" marR="0" lvl="0" indent="0" algn="ctr" defTabSz="914400" rtl="0" eaLnBrk="1" fontAlgn="auto" latinLnBrk="0" hangingPunct="1">
                <a:lnSpc>
                  <a:spcPct val="100000"/>
                </a:lnSpc>
                <a:spcBef>
                  <a:spcPts val="0"/>
                </a:spcBef>
                <a:spcAft>
                  <a:spcPts val="0"/>
                </a:spcAft>
                <a:buClrTx/>
                <a:buSzTx/>
                <a:buFontTx/>
                <a:buNone/>
                <a:tabLst/>
                <a:defRPr lang="pt-BR"/>
              </a:pPr>
              <a:endParaRPr kumimoji="0" lang="pt-B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Forma livre: Forma 11">
              <a:extLst>
                <a:ext uri="{FF2B5EF4-FFF2-40B4-BE49-F238E27FC236}">
                  <a16:creationId xmlns:a16="http://schemas.microsoft.com/office/drawing/2014/main" id="{338E6C4B-ABF3-8B7E-8DCF-A93F69C712B1}"/>
                </a:ext>
              </a:extLst>
            </p:cNvPr>
            <p:cNvSpPr/>
            <p:nvPr userDrawn="1"/>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pt-BR"/>
              </a:defPPr>
            </a:lstStyle>
            <a:p>
              <a:pPr marL="0" marR="0" lvl="0" indent="0" algn="ctr" defTabSz="914400" rtl="0" eaLnBrk="1" fontAlgn="auto" latinLnBrk="0" hangingPunct="1">
                <a:lnSpc>
                  <a:spcPct val="100000"/>
                </a:lnSpc>
                <a:spcBef>
                  <a:spcPts val="0"/>
                </a:spcBef>
                <a:spcAft>
                  <a:spcPts val="0"/>
                </a:spcAft>
                <a:buClrTx/>
                <a:buSzTx/>
                <a:buFontTx/>
                <a:buNone/>
                <a:tabLst/>
                <a:defRPr lang="pt-BR"/>
              </a:pPr>
              <a:endParaRPr kumimoji="0" lang="pt-B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orma livre: Forma 13">
              <a:extLst>
                <a:ext uri="{FF2B5EF4-FFF2-40B4-BE49-F238E27FC236}">
                  <a16:creationId xmlns:a16="http://schemas.microsoft.com/office/drawing/2014/main" id="{6F90F99F-B12A-E8F9-5A86-D76B201D6308}"/>
                </a:ext>
              </a:extLst>
            </p:cNvPr>
            <p:cNvSpPr/>
            <p:nvPr userDrawn="1"/>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defPPr>
                <a:defRPr lang="pt-BR"/>
              </a:defPPr>
            </a:lstStyle>
            <a:p>
              <a:pPr marL="0" marR="0" lvl="0" indent="0" algn="l" defTabSz="914400" rtl="0" eaLnBrk="1" fontAlgn="auto" latinLnBrk="0" hangingPunct="1">
                <a:lnSpc>
                  <a:spcPct val="100000"/>
                </a:lnSpc>
                <a:spcBef>
                  <a:spcPts val="0"/>
                </a:spcBef>
                <a:spcAft>
                  <a:spcPts val="0"/>
                </a:spcAft>
                <a:buClrTx/>
                <a:buSzTx/>
                <a:buFontTx/>
                <a:buNone/>
                <a:tabLst/>
                <a:defRPr lang="pt-BR"/>
              </a:pPr>
              <a:endParaRPr kumimoji="0" lang="pt-B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orma livre: Forma 15">
              <a:extLst>
                <a:ext uri="{FF2B5EF4-FFF2-40B4-BE49-F238E27FC236}">
                  <a16:creationId xmlns:a16="http://schemas.microsoft.com/office/drawing/2014/main" id="{BFA99EFE-81BC-95EA-FA61-B7199AD98A74}"/>
                </a:ext>
              </a:extLst>
            </p:cNvPr>
            <p:cNvSpPr/>
            <p:nvPr userDrawn="1"/>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pt-BR"/>
              </a:defPPr>
            </a:lstStyle>
            <a:p>
              <a:pPr marL="0" marR="0" lvl="0" indent="0" algn="ctr" defTabSz="914400" rtl="0" eaLnBrk="1" fontAlgn="auto" latinLnBrk="0" hangingPunct="1">
                <a:lnSpc>
                  <a:spcPct val="100000"/>
                </a:lnSpc>
                <a:spcBef>
                  <a:spcPts val="0"/>
                </a:spcBef>
                <a:spcAft>
                  <a:spcPts val="0"/>
                </a:spcAft>
                <a:buClrTx/>
                <a:buSzTx/>
                <a:buFontTx/>
                <a:buNone/>
                <a:tabLst/>
                <a:defRPr lang="pt-BR"/>
              </a:pPr>
              <a:endParaRPr kumimoji="0" lang="pt-B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orma livre: Forma 17">
              <a:extLst>
                <a:ext uri="{FF2B5EF4-FFF2-40B4-BE49-F238E27FC236}">
                  <a16:creationId xmlns:a16="http://schemas.microsoft.com/office/drawing/2014/main" id="{DD9FC028-D877-28FE-C646-DBD85D932641}"/>
                </a:ext>
              </a:extLst>
            </p:cNvPr>
            <p:cNvSpPr/>
            <p:nvPr userDrawn="1"/>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defPPr>
                <a:defRPr lang="pt-BR"/>
              </a:defPPr>
            </a:lstStyle>
            <a:p>
              <a:pPr marL="0" marR="0" lvl="0" indent="0" algn="l" defTabSz="914400" rtl="0" eaLnBrk="1" fontAlgn="auto" latinLnBrk="0" hangingPunct="1">
                <a:lnSpc>
                  <a:spcPct val="100000"/>
                </a:lnSpc>
                <a:spcBef>
                  <a:spcPts val="0"/>
                </a:spcBef>
                <a:spcAft>
                  <a:spcPts val="0"/>
                </a:spcAft>
                <a:buClrTx/>
                <a:buSzTx/>
                <a:buFontTx/>
                <a:buNone/>
                <a:tabLst/>
                <a:defRPr lang="pt-BR"/>
              </a:pPr>
              <a:endParaRPr kumimoji="0" lang="pt-B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Forma Livre: Forma 21">
              <a:extLst>
                <a:ext uri="{FF2B5EF4-FFF2-40B4-BE49-F238E27FC236}">
                  <a16:creationId xmlns:a16="http://schemas.microsoft.com/office/drawing/2014/main" id="{AA0AFFE9-F0C2-BDA0-BF87-9977706AB6A8}"/>
                </a:ext>
              </a:extLst>
            </p:cNvPr>
            <p:cNvSpPr/>
            <p:nvPr userDrawn="1"/>
          </p:nvSpPr>
          <p:spPr>
            <a:xfrm flipH="1">
              <a:off x="4364198"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pt-BR"/>
              </a:defPPr>
            </a:lstStyle>
            <a:p>
              <a:pPr marL="0" marR="0" lvl="0" indent="0" algn="ctr" defTabSz="914400" rtl="0" eaLnBrk="1" fontAlgn="auto" latinLnBrk="0" hangingPunct="1">
                <a:lnSpc>
                  <a:spcPct val="100000"/>
                </a:lnSpc>
                <a:spcBef>
                  <a:spcPts val="0"/>
                </a:spcBef>
                <a:spcAft>
                  <a:spcPts val="0"/>
                </a:spcAft>
                <a:buClrTx/>
                <a:buSzTx/>
                <a:buFontTx/>
                <a:buNone/>
                <a:tabLst/>
                <a:defRPr lang="pt-BR"/>
              </a:pPr>
              <a:endParaRPr kumimoji="0" lang="pt-B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 name="Título 1">
            <a:extLst>
              <a:ext uri="{FF2B5EF4-FFF2-40B4-BE49-F238E27FC236}">
                <a16:creationId xmlns:a16="http://schemas.microsoft.com/office/drawing/2014/main" id="{F657BD59-35CC-9BB3-8621-6FA3356F81AA}"/>
              </a:ext>
            </a:extLst>
          </p:cNvPr>
          <p:cNvSpPr>
            <a:spLocks noGrp="1"/>
          </p:cNvSpPr>
          <p:nvPr>
            <p:ph type="title"/>
          </p:nvPr>
        </p:nvSpPr>
        <p:spPr>
          <a:xfrm>
            <a:off x="383876" y="764502"/>
            <a:ext cx="5315035" cy="5328996"/>
          </a:xfrm>
        </p:spPr>
        <p:txBody>
          <a:bodyPr rtlCol="0">
            <a:noAutofit/>
          </a:bodyPr>
          <a:lstStyle>
            <a:lvl1pPr algn="ctr">
              <a:defRPr lang="pt-BR" sz="4400">
                <a:solidFill>
                  <a:schemeClr val="bg1"/>
                </a:solidFill>
              </a:defRPr>
            </a:lvl1pPr>
          </a:lstStyle>
          <a:p>
            <a:pPr rtl="0"/>
            <a:r>
              <a:rPr lang="pt-BR"/>
              <a:t>Clique para editar o título Mestre</a:t>
            </a:r>
          </a:p>
        </p:txBody>
      </p:sp>
      <p:sp>
        <p:nvSpPr>
          <p:cNvPr id="3" name="Espaço Reservado para Conteúdo 2">
            <a:extLst>
              <a:ext uri="{FF2B5EF4-FFF2-40B4-BE49-F238E27FC236}">
                <a16:creationId xmlns:a16="http://schemas.microsoft.com/office/drawing/2014/main" id="{A772710C-A212-1B12-06CD-FA2A14F89D68}"/>
              </a:ext>
            </a:extLst>
          </p:cNvPr>
          <p:cNvSpPr>
            <a:spLocks noGrp="1"/>
          </p:cNvSpPr>
          <p:nvPr>
            <p:ph idx="1" hasCustomPrompt="1"/>
          </p:nvPr>
        </p:nvSpPr>
        <p:spPr>
          <a:xfrm>
            <a:off x="6605455" y="755171"/>
            <a:ext cx="4619937" cy="5315035"/>
          </a:xfrm>
        </p:spPr>
        <p:txBody>
          <a:bodyPr rtlCol="0" anchor="ctr" anchorCtr="0">
            <a:normAutofit/>
          </a:bodyPr>
          <a:lstStyle>
            <a:lvl1pPr marL="0" indent="0">
              <a:spcBef>
                <a:spcPts val="1000"/>
              </a:spcBef>
              <a:spcAft>
                <a:spcPts val="800"/>
              </a:spcAft>
              <a:buNone/>
              <a:defRPr lang="pt-BR" sz="2400"/>
            </a:lvl1pPr>
            <a:lvl2pPr marL="800100" indent="-342900">
              <a:spcBef>
                <a:spcPts val="1000"/>
              </a:spcBef>
              <a:spcAft>
                <a:spcPts val="800"/>
              </a:spcAft>
              <a:buClr>
                <a:schemeClr val="accent2"/>
              </a:buClr>
              <a:buFont typeface="Arial" panose="020B0604020202020204" pitchFamily="34" charset="0"/>
              <a:buChar char="•"/>
              <a:defRPr lang="pt-BR" sz="2000"/>
            </a:lvl2pPr>
            <a:lvl3pPr marL="1200150" indent="-285750">
              <a:spcBef>
                <a:spcPts val="1000"/>
              </a:spcBef>
              <a:spcAft>
                <a:spcPts val="800"/>
              </a:spcAft>
              <a:buClr>
                <a:schemeClr val="accent2"/>
              </a:buClr>
              <a:buFont typeface="Arial" panose="020B0604020202020204" pitchFamily="34" charset="0"/>
              <a:buChar char="•"/>
              <a:defRPr lang="pt-BR" sz="1800"/>
            </a:lvl3pPr>
            <a:lvl4pPr marL="1657350" indent="-285750">
              <a:spcBef>
                <a:spcPts val="1000"/>
              </a:spcBef>
              <a:spcAft>
                <a:spcPts val="800"/>
              </a:spcAft>
              <a:buClr>
                <a:schemeClr val="accent2"/>
              </a:buClr>
              <a:buFont typeface="Arial" panose="020B0604020202020204" pitchFamily="34" charset="0"/>
              <a:buChar char="•"/>
              <a:defRPr lang="pt-BR" sz="1600"/>
            </a:lvl4pPr>
            <a:lvl5pPr marL="2114550" indent="-285750">
              <a:spcBef>
                <a:spcPts val="1000"/>
              </a:spcBef>
              <a:spcAft>
                <a:spcPts val="800"/>
              </a:spcAft>
              <a:buClr>
                <a:schemeClr val="accent2"/>
              </a:buClr>
              <a:buFont typeface="Arial" panose="020B0604020202020204" pitchFamily="34" charset="0"/>
              <a:buChar char="•"/>
              <a:defRPr lang="pt-BR" sz="1600"/>
            </a:lvl5pPr>
          </a:lstStyle>
          <a:p>
            <a:pPr lvl="0" rtl="0"/>
            <a:r>
              <a:rPr lang="pt-BR"/>
              <a:t>Clique para adicionar conteúdo</a:t>
            </a:r>
          </a:p>
          <a:p>
            <a:pPr lvl="1" rtl="0"/>
            <a:r>
              <a:rPr lang="pt-BR"/>
              <a:t>Segundo nível</a:t>
            </a:r>
          </a:p>
          <a:p>
            <a:pPr lvl="2" rtl="0"/>
            <a:r>
              <a:rPr lang="pt-BR"/>
              <a:t>Terceiro nível</a:t>
            </a:r>
          </a:p>
          <a:p>
            <a:pPr lvl="3" rtl="0"/>
            <a:r>
              <a:rPr lang="pt-BR"/>
              <a:t>Quarto nível</a:t>
            </a:r>
          </a:p>
          <a:p>
            <a:pPr lvl="4" rtl="0"/>
            <a:r>
              <a:rPr lang="pt-BR"/>
              <a:t>Quinto nível</a:t>
            </a:r>
          </a:p>
        </p:txBody>
      </p:sp>
      <p:sp>
        <p:nvSpPr>
          <p:cNvPr id="4" name="Espaço Reservado para Data 3">
            <a:extLst>
              <a:ext uri="{FF2B5EF4-FFF2-40B4-BE49-F238E27FC236}">
                <a16:creationId xmlns:a16="http://schemas.microsoft.com/office/drawing/2014/main" id="{8C56EB0F-63C8-5F75-A333-3413A9DC6F76}"/>
              </a:ext>
            </a:extLst>
          </p:cNvPr>
          <p:cNvSpPr>
            <a:spLocks noGrp="1"/>
          </p:cNvSpPr>
          <p:nvPr>
            <p:ph type="dt" sz="half" idx="10"/>
          </p:nvPr>
        </p:nvSpPr>
        <p:spPr/>
        <p:txBody>
          <a:bodyPr rtlCol="0"/>
          <a:lstStyle>
            <a:defPPr>
              <a:defRPr lang="pt-BR"/>
            </a:defPPr>
          </a:lstStyle>
          <a:p>
            <a:pPr rtl="0"/>
            <a:fld id="{E879FF63-A9B8-41F8-BF84-3861F94F7CB2}" type="datetime1">
              <a:rPr lang="pt-BR" smtClean="0"/>
              <a:t>22/04/2024</a:t>
            </a:fld>
            <a:endParaRPr lang="pt-BR"/>
          </a:p>
        </p:txBody>
      </p:sp>
      <p:sp>
        <p:nvSpPr>
          <p:cNvPr id="5" name="Espaço Reservado para Rodapé 4">
            <a:extLst>
              <a:ext uri="{FF2B5EF4-FFF2-40B4-BE49-F238E27FC236}">
                <a16:creationId xmlns:a16="http://schemas.microsoft.com/office/drawing/2014/main" id="{4D4DE333-25B4-E092-1CC4-C3D20BA25168}"/>
              </a:ext>
            </a:extLst>
          </p:cNvPr>
          <p:cNvSpPr>
            <a:spLocks noGrp="1"/>
          </p:cNvSpPr>
          <p:nvPr>
            <p:ph type="ftr" sz="quarter" idx="11"/>
          </p:nvPr>
        </p:nvSpPr>
        <p:spPr/>
        <p:txBody>
          <a:bodyPr rtlCol="0"/>
          <a:lstStyle>
            <a:defPPr>
              <a:defRPr lang="pt-BR"/>
            </a:defPPr>
          </a:lstStyle>
          <a:p>
            <a:pPr rtl="0"/>
            <a:endParaRPr lang="pt-BR"/>
          </a:p>
        </p:txBody>
      </p:sp>
      <p:sp>
        <p:nvSpPr>
          <p:cNvPr id="6" name="Espaço Reservado para o Número do Slide 5">
            <a:extLst>
              <a:ext uri="{FF2B5EF4-FFF2-40B4-BE49-F238E27FC236}">
                <a16:creationId xmlns:a16="http://schemas.microsoft.com/office/drawing/2014/main" id="{8F1AF200-E81F-A326-0EDB-4B93C71D9BF4}"/>
              </a:ext>
            </a:extLst>
          </p:cNvPr>
          <p:cNvSpPr>
            <a:spLocks noGrp="1"/>
          </p:cNvSpPr>
          <p:nvPr>
            <p:ph type="sldNum" sz="quarter" idx="12"/>
          </p:nvPr>
        </p:nvSpPr>
        <p:spPr/>
        <p:txBody>
          <a:bodyPr rtlCol="0"/>
          <a:lstStyle>
            <a:defPPr>
              <a:defRPr lang="pt-BR"/>
            </a:defPPr>
          </a:lstStyle>
          <a:p>
            <a:pPr rtl="0"/>
            <a:fld id="{CBD12358-51D2-46B3-9BDE-DF29528B9454}" type="slidenum">
              <a:rPr lang="pt-BR" smtClean="0"/>
              <a:t>‹nº›</a:t>
            </a:fld>
            <a:endParaRPr lang="pt-BR"/>
          </a:p>
        </p:txBody>
      </p:sp>
    </p:spTree>
    <p:extLst>
      <p:ext uri="{BB962C8B-B14F-4D97-AF65-F5344CB8AC3E}">
        <p14:creationId xmlns:p14="http://schemas.microsoft.com/office/powerpoint/2010/main" val="21629670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e Conteúdo ">
    <p:spTree>
      <p:nvGrpSpPr>
        <p:cNvPr id="1" name=""/>
        <p:cNvGrpSpPr/>
        <p:nvPr/>
      </p:nvGrpSpPr>
      <p:grpSpPr>
        <a:xfrm>
          <a:off x="0" y="0"/>
          <a:ext cx="0" cy="0"/>
          <a:chOff x="0" y="0"/>
          <a:chExt cx="0" cy="0"/>
        </a:xfrm>
      </p:grpSpPr>
      <p:grpSp>
        <p:nvGrpSpPr>
          <p:cNvPr id="7" name="Grupo 6">
            <a:extLst>
              <a:ext uri="{FF2B5EF4-FFF2-40B4-BE49-F238E27FC236}">
                <a16:creationId xmlns:a16="http://schemas.microsoft.com/office/drawing/2014/main" id="{3E96D25F-53A2-6217-84B4-7EB874F0B372}"/>
              </a:ext>
              <a:ext uri="{C183D7F6-B498-43B3-948B-1728B52AA6E4}">
                <adec:decorative xmlns:adec="http://schemas.microsoft.com/office/drawing/2017/decorative" val="1"/>
              </a:ext>
            </a:extLst>
          </p:cNvPr>
          <p:cNvGrpSpPr/>
          <p:nvPr userDrawn="1"/>
        </p:nvGrpSpPr>
        <p:grpSpPr>
          <a:xfrm>
            <a:off x="489189" y="941148"/>
            <a:ext cx="11182430" cy="4797821"/>
            <a:chOff x="489189" y="941148"/>
            <a:chExt cx="11182430" cy="4797821"/>
          </a:xfrm>
        </p:grpSpPr>
        <p:sp>
          <p:nvSpPr>
            <p:cNvPr id="8" name="Oval 7">
              <a:extLst>
                <a:ext uri="{FF2B5EF4-FFF2-40B4-BE49-F238E27FC236}">
                  <a16:creationId xmlns:a16="http://schemas.microsoft.com/office/drawing/2014/main" id="{A50FA62D-C8AE-52B8-1712-6116756D1A83}"/>
                </a:ext>
              </a:extLst>
            </p:cNvPr>
            <p:cNvSpPr/>
            <p:nvPr userDrawn="1"/>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stStyle>
            <a:p>
              <a:pPr marL="0" marR="0" lvl="0" indent="0" algn="ctr" defTabSz="914400" rtl="0" eaLnBrk="1" fontAlgn="auto" latinLnBrk="0" hangingPunct="1">
                <a:lnSpc>
                  <a:spcPct val="100000"/>
                </a:lnSpc>
                <a:spcBef>
                  <a:spcPts val="0"/>
                </a:spcBef>
                <a:spcAft>
                  <a:spcPts val="0"/>
                </a:spcAft>
                <a:buClrTx/>
                <a:buSzTx/>
                <a:buFontTx/>
                <a:buNone/>
                <a:tabLst/>
                <a:defRPr lang="pt-BR"/>
              </a:pPr>
              <a:endParaRPr kumimoji="0" lang="pt-B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Arco 8">
              <a:extLst>
                <a:ext uri="{FF2B5EF4-FFF2-40B4-BE49-F238E27FC236}">
                  <a16:creationId xmlns:a16="http://schemas.microsoft.com/office/drawing/2014/main" id="{1D2D6A01-57CF-3C0B-968C-E5A8FD352320}"/>
                </a:ext>
              </a:extLst>
            </p:cNvPr>
            <p:cNvSpPr/>
            <p:nvPr userDrawn="1"/>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defPPr>
                <a:defRPr lang="pt-BR"/>
              </a:defPPr>
            </a:lstStyle>
            <a:p>
              <a:pPr marL="0" marR="0" lvl="0" indent="0" algn="ctr" defTabSz="914400" rtl="0" eaLnBrk="1" fontAlgn="auto" latinLnBrk="0" hangingPunct="1">
                <a:lnSpc>
                  <a:spcPct val="100000"/>
                </a:lnSpc>
                <a:spcBef>
                  <a:spcPts val="0"/>
                </a:spcBef>
                <a:spcAft>
                  <a:spcPts val="0"/>
                </a:spcAft>
                <a:buClrTx/>
                <a:buSzTx/>
                <a:buFontTx/>
                <a:buNone/>
                <a:tabLst/>
                <a:defRPr lang="pt-BR"/>
              </a:pPr>
              <a:endParaRPr kumimoji="0" lang="pt-BR"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0" name="Oval 9">
              <a:extLst>
                <a:ext uri="{FF2B5EF4-FFF2-40B4-BE49-F238E27FC236}">
                  <a16:creationId xmlns:a16="http://schemas.microsoft.com/office/drawing/2014/main" id="{410BEFAA-C349-7DB1-1827-0FA48A430AD8}"/>
                </a:ext>
              </a:extLst>
            </p:cNvPr>
            <p:cNvSpPr/>
            <p:nvPr userDrawn="1"/>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stStyle>
            <a:p>
              <a:pPr marL="0" marR="0" lvl="0" indent="0" algn="ctr" defTabSz="914400" rtl="0" eaLnBrk="1" fontAlgn="auto" latinLnBrk="0" hangingPunct="1">
                <a:lnSpc>
                  <a:spcPct val="100000"/>
                </a:lnSpc>
                <a:spcBef>
                  <a:spcPts val="0"/>
                </a:spcBef>
                <a:spcAft>
                  <a:spcPts val="0"/>
                </a:spcAft>
                <a:buClrTx/>
                <a:buSzTx/>
                <a:buFontTx/>
                <a:buNone/>
                <a:tabLst/>
                <a:defRPr lang="pt-BR"/>
              </a:pPr>
              <a:endParaRPr kumimoji="0" lang="pt-BR"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sp>
        <p:nvSpPr>
          <p:cNvPr id="2" name="Título 1">
            <a:extLst>
              <a:ext uri="{FF2B5EF4-FFF2-40B4-BE49-F238E27FC236}">
                <a16:creationId xmlns:a16="http://schemas.microsoft.com/office/drawing/2014/main" id="{F657BD59-35CC-9BB3-8621-6FA3356F81AA}"/>
              </a:ext>
            </a:extLst>
          </p:cNvPr>
          <p:cNvSpPr>
            <a:spLocks noGrp="1"/>
          </p:cNvSpPr>
          <p:nvPr>
            <p:ph type="title" hasCustomPrompt="1"/>
          </p:nvPr>
        </p:nvSpPr>
        <p:spPr>
          <a:xfrm>
            <a:off x="609957" y="1119031"/>
            <a:ext cx="4384736" cy="4619938"/>
          </a:xfrm>
        </p:spPr>
        <p:txBody>
          <a:bodyPr rtlCol="0">
            <a:noAutofit/>
          </a:bodyPr>
          <a:lstStyle>
            <a:lvl1pPr algn="ctr">
              <a:defRPr lang="pt-BR">
                <a:solidFill>
                  <a:schemeClr val="bg1"/>
                </a:solidFill>
              </a:defRPr>
            </a:lvl1pPr>
          </a:lstStyle>
          <a:p>
            <a:pPr rtl="0"/>
            <a:r>
              <a:rPr lang="pt-BR"/>
              <a:t>Clique para adicionar um título</a:t>
            </a:r>
          </a:p>
        </p:txBody>
      </p:sp>
      <p:sp>
        <p:nvSpPr>
          <p:cNvPr id="3" name="Espaço Reservado para Conteúdo 2">
            <a:extLst>
              <a:ext uri="{FF2B5EF4-FFF2-40B4-BE49-F238E27FC236}">
                <a16:creationId xmlns:a16="http://schemas.microsoft.com/office/drawing/2014/main" id="{A772710C-A212-1B12-06CD-FA2A14F89D68}"/>
              </a:ext>
            </a:extLst>
          </p:cNvPr>
          <p:cNvSpPr>
            <a:spLocks noGrp="1"/>
          </p:cNvSpPr>
          <p:nvPr>
            <p:ph idx="1" hasCustomPrompt="1"/>
          </p:nvPr>
        </p:nvSpPr>
        <p:spPr>
          <a:xfrm>
            <a:off x="5801708" y="554942"/>
            <a:ext cx="5552091" cy="5768220"/>
          </a:xfrm>
        </p:spPr>
        <p:txBody>
          <a:bodyPr rtlCol="0" anchor="ctr" anchorCtr="0">
            <a:normAutofit/>
          </a:bodyPr>
          <a:lstStyle>
            <a:lvl1pPr marL="0" indent="0">
              <a:spcBef>
                <a:spcPts val="1000"/>
              </a:spcBef>
              <a:spcAft>
                <a:spcPts val="800"/>
              </a:spcAft>
              <a:buNone/>
              <a:defRPr lang="pt-BR" sz="2400"/>
            </a:lvl1pPr>
            <a:lvl2pPr marL="800100" indent="-342900">
              <a:spcBef>
                <a:spcPts val="1000"/>
              </a:spcBef>
              <a:spcAft>
                <a:spcPts val="800"/>
              </a:spcAft>
              <a:buClr>
                <a:schemeClr val="accent2"/>
              </a:buClr>
              <a:buFont typeface="Arial" panose="020B0604020202020204" pitchFamily="34" charset="0"/>
              <a:buChar char="•"/>
              <a:defRPr lang="pt-BR" sz="2000"/>
            </a:lvl2pPr>
            <a:lvl3pPr marL="1200150" indent="-285750">
              <a:spcBef>
                <a:spcPts val="1000"/>
              </a:spcBef>
              <a:spcAft>
                <a:spcPts val="800"/>
              </a:spcAft>
              <a:buClr>
                <a:schemeClr val="accent2"/>
              </a:buClr>
              <a:buFont typeface="Arial" panose="020B0604020202020204" pitchFamily="34" charset="0"/>
              <a:buChar char="•"/>
              <a:defRPr lang="pt-BR" sz="1800"/>
            </a:lvl3pPr>
            <a:lvl4pPr marL="1657350" indent="-285750">
              <a:spcBef>
                <a:spcPts val="1000"/>
              </a:spcBef>
              <a:spcAft>
                <a:spcPts val="800"/>
              </a:spcAft>
              <a:buClr>
                <a:schemeClr val="accent2"/>
              </a:buClr>
              <a:buFont typeface="Arial" panose="020B0604020202020204" pitchFamily="34" charset="0"/>
              <a:buChar char="•"/>
              <a:defRPr lang="pt-BR" sz="1600"/>
            </a:lvl4pPr>
            <a:lvl5pPr marL="2114550" indent="-285750">
              <a:spcBef>
                <a:spcPts val="1000"/>
              </a:spcBef>
              <a:spcAft>
                <a:spcPts val="800"/>
              </a:spcAft>
              <a:buClr>
                <a:schemeClr val="accent2"/>
              </a:buClr>
              <a:buFont typeface="Arial" panose="020B0604020202020204" pitchFamily="34" charset="0"/>
              <a:buChar char="•"/>
              <a:defRPr lang="pt-BR" sz="1600"/>
            </a:lvl5pPr>
          </a:lstStyle>
          <a:p>
            <a:pPr lvl="0" rtl="0"/>
            <a:r>
              <a:rPr lang="pt-BR"/>
              <a:t>Clique para adicionar conteúdo</a:t>
            </a:r>
          </a:p>
          <a:p>
            <a:pPr lvl="1" rtl="0"/>
            <a:r>
              <a:rPr lang="pt-BR"/>
              <a:t>Segundo nível</a:t>
            </a:r>
          </a:p>
          <a:p>
            <a:pPr lvl="2" rtl="0"/>
            <a:r>
              <a:rPr lang="pt-BR"/>
              <a:t>Terceiro nível</a:t>
            </a:r>
          </a:p>
          <a:p>
            <a:pPr lvl="3" rtl="0"/>
            <a:r>
              <a:rPr lang="pt-BR"/>
              <a:t>Quarto nível</a:t>
            </a:r>
          </a:p>
          <a:p>
            <a:pPr lvl="4" rtl="0"/>
            <a:r>
              <a:rPr lang="pt-BR"/>
              <a:t>Quinto nível</a:t>
            </a:r>
          </a:p>
        </p:txBody>
      </p:sp>
    </p:spTree>
    <p:extLst>
      <p:ext uri="{BB962C8B-B14F-4D97-AF65-F5344CB8AC3E}">
        <p14:creationId xmlns:p14="http://schemas.microsoft.com/office/powerpoint/2010/main" val="1914388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ítulo e Imagem">
    <p:bg>
      <p:bgPr>
        <a:solidFill>
          <a:schemeClr val="bg1"/>
        </a:solidFill>
        <a:effectLst/>
      </p:bgPr>
    </p:bg>
    <p:spTree>
      <p:nvGrpSpPr>
        <p:cNvPr id="1" name=""/>
        <p:cNvGrpSpPr/>
        <p:nvPr/>
      </p:nvGrpSpPr>
      <p:grpSpPr>
        <a:xfrm>
          <a:off x="0" y="0"/>
          <a:ext cx="0" cy="0"/>
          <a:chOff x="0" y="0"/>
          <a:chExt cx="0" cy="0"/>
        </a:xfrm>
      </p:grpSpPr>
      <p:sp>
        <p:nvSpPr>
          <p:cNvPr id="2" name="Espaço Reservado para Imagem 1">
            <a:extLst>
              <a:ext uri="{FF2B5EF4-FFF2-40B4-BE49-F238E27FC236}">
                <a16:creationId xmlns:a16="http://schemas.microsoft.com/office/drawing/2014/main" id="{9EF93C3C-09E9-6CD0-EF4B-6DE09539EE7A}"/>
              </a:ext>
            </a:extLst>
          </p:cNvPr>
          <p:cNvSpPr>
            <a:spLocks noGrp="1"/>
          </p:cNvSpPr>
          <p:nvPr>
            <p:ph type="pic" sz="quarter" idx="10" hasCustomPrompt="1"/>
          </p:nvPr>
        </p:nvSpPr>
        <p:spPr>
          <a:xfrm>
            <a:off x="0" y="0"/>
            <a:ext cx="12192000" cy="6858000"/>
          </a:xfrm>
          <a:custGeom>
            <a:avLst/>
            <a:gdLst>
              <a:gd name="connsiteX0" fmla="*/ 9011782 w 12192000"/>
              <a:gd name="connsiteY0" fmla="*/ 4817511 h 6858000"/>
              <a:gd name="connsiteX1" fmla="*/ 8937059 w 12192000"/>
              <a:gd name="connsiteY1" fmla="*/ 4972626 h 6858000"/>
              <a:gd name="connsiteX2" fmla="*/ 8588084 w 12192000"/>
              <a:gd name="connsiteY2" fmla="*/ 5489438 h 6858000"/>
              <a:gd name="connsiteX3" fmla="*/ 8565206 w 12192000"/>
              <a:gd name="connsiteY3" fmla="*/ 5514611 h 6858000"/>
              <a:gd name="connsiteX4" fmla="*/ 8569944 w 12192000"/>
              <a:gd name="connsiteY4" fmla="*/ 5520198 h 6858000"/>
              <a:gd name="connsiteX5" fmla="*/ 8878607 w 12192000"/>
              <a:gd name="connsiteY5" fmla="*/ 5644582 h 6858000"/>
              <a:gd name="connsiteX6" fmla="*/ 9315123 w 12192000"/>
              <a:gd name="connsiteY6" fmla="*/ 5219907 h 6858000"/>
              <a:gd name="connsiteX7" fmla="*/ 9048519 w 12192000"/>
              <a:gd name="connsiteY7" fmla="*/ 4828605 h 6858000"/>
              <a:gd name="connsiteX8" fmla="*/ 6096000 w 12192000"/>
              <a:gd name="connsiteY8" fmla="*/ 200625 h 6858000"/>
              <a:gd name="connsiteX9" fmla="*/ 2867625 w 12192000"/>
              <a:gd name="connsiteY9" fmla="*/ 3429000 h 6858000"/>
              <a:gd name="connsiteX10" fmla="*/ 6096000 w 12192000"/>
              <a:gd name="connsiteY10" fmla="*/ 6657375 h 6858000"/>
              <a:gd name="connsiteX11" fmla="*/ 9324375 w 12192000"/>
              <a:gd name="connsiteY11" fmla="*/ 3429000 h 6858000"/>
              <a:gd name="connsiteX12" fmla="*/ 6096000 w 12192000"/>
              <a:gd name="connsiteY12" fmla="*/ 200625 h 6858000"/>
              <a:gd name="connsiteX13" fmla="*/ 0 w 12192000"/>
              <a:gd name="connsiteY13" fmla="*/ 0 h 6858000"/>
              <a:gd name="connsiteX14" fmla="*/ 12192000 w 12192000"/>
              <a:gd name="connsiteY14" fmla="*/ 0 h 6858000"/>
              <a:gd name="connsiteX15" fmla="*/ 12192000 w 12192000"/>
              <a:gd name="connsiteY15" fmla="*/ 6858000 h 6858000"/>
              <a:gd name="connsiteX16" fmla="*/ 0 w 12192000"/>
              <a:gd name="connsiteY1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192000" h="6858000">
                <a:moveTo>
                  <a:pt x="9011782" y="4817511"/>
                </a:moveTo>
                <a:lnTo>
                  <a:pt x="8937059" y="4972626"/>
                </a:lnTo>
                <a:cubicBezTo>
                  <a:pt x="8837255" y="5156349"/>
                  <a:pt x="8720206" y="5329344"/>
                  <a:pt x="8588084" y="5489438"/>
                </a:cubicBezTo>
                <a:lnTo>
                  <a:pt x="8565206" y="5514611"/>
                </a:lnTo>
                <a:lnTo>
                  <a:pt x="8569944" y="5520198"/>
                </a:lnTo>
                <a:cubicBezTo>
                  <a:pt x="8648938" y="5597049"/>
                  <a:pt x="8758066" y="5644582"/>
                  <a:pt x="8878607" y="5644582"/>
                </a:cubicBezTo>
                <a:cubicBezTo>
                  <a:pt x="9119688" y="5644582"/>
                  <a:pt x="9315123" y="5454449"/>
                  <a:pt x="9315123" y="5219907"/>
                </a:cubicBezTo>
                <a:cubicBezTo>
                  <a:pt x="9315123" y="5044001"/>
                  <a:pt x="9205191" y="4893074"/>
                  <a:pt x="9048519" y="4828605"/>
                </a:cubicBezTo>
                <a:close/>
                <a:moveTo>
                  <a:pt x="6096000" y="200625"/>
                </a:moveTo>
                <a:cubicBezTo>
                  <a:pt x="4313018" y="200625"/>
                  <a:pt x="2867625" y="1646018"/>
                  <a:pt x="2867625" y="3429000"/>
                </a:cubicBezTo>
                <a:cubicBezTo>
                  <a:pt x="2867625" y="5211982"/>
                  <a:pt x="4313018" y="6657375"/>
                  <a:pt x="6096000" y="6657375"/>
                </a:cubicBezTo>
                <a:cubicBezTo>
                  <a:pt x="7878982" y="6657375"/>
                  <a:pt x="9324375" y="5211982"/>
                  <a:pt x="9324375" y="3429000"/>
                </a:cubicBezTo>
                <a:cubicBezTo>
                  <a:pt x="9324375" y="1646018"/>
                  <a:pt x="7878982" y="200625"/>
                  <a:pt x="6096000" y="200625"/>
                </a:cubicBezTo>
                <a:close/>
                <a:moveTo>
                  <a:pt x="0" y="0"/>
                </a:moveTo>
                <a:lnTo>
                  <a:pt x="12192000" y="0"/>
                </a:lnTo>
                <a:lnTo>
                  <a:pt x="12192000" y="6858000"/>
                </a:lnTo>
                <a:lnTo>
                  <a:pt x="0" y="6858000"/>
                </a:lnTo>
                <a:close/>
              </a:path>
            </a:pathLst>
          </a:custGeom>
          <a:solidFill>
            <a:schemeClr val="tx1"/>
          </a:solidFill>
        </p:spPr>
        <p:txBody>
          <a:bodyPr wrap="square" rtlCol="0">
            <a:noAutofit/>
          </a:bodyPr>
          <a:lstStyle>
            <a:lvl1pPr marL="0" indent="0" algn="l">
              <a:buNone/>
              <a:defRPr lang="pt-BR" sz="2000">
                <a:solidFill>
                  <a:schemeClr val="bg1"/>
                </a:solidFill>
              </a:defRPr>
            </a:lvl1pPr>
          </a:lstStyle>
          <a:p>
            <a:pPr rtl="0"/>
            <a:r>
              <a:rPr lang="pt-BR"/>
              <a:t>Clique no ícone para inserir a imagem</a:t>
            </a:r>
          </a:p>
        </p:txBody>
      </p:sp>
      <p:sp>
        <p:nvSpPr>
          <p:cNvPr id="3" name="Arco 2">
            <a:extLst>
              <a:ext uri="{FF2B5EF4-FFF2-40B4-BE49-F238E27FC236}">
                <a16:creationId xmlns:a16="http://schemas.microsoft.com/office/drawing/2014/main" id="{D5C3C4BD-DFDB-76B4-17CA-7DA4D1729FA1}"/>
              </a:ext>
              <a:ext uri="{C183D7F6-B498-43B3-948B-1728B52AA6E4}">
                <adec:decorative xmlns:adec="http://schemas.microsoft.com/office/drawing/2017/decorative" val="1"/>
              </a:ext>
            </a:extLst>
          </p:cNvPr>
          <p:cNvSpPr/>
          <p:nvPr userDrawn="1"/>
        </p:nvSpPr>
        <p:spPr>
          <a:xfrm rot="9366740" flipV="1">
            <a:off x="2557952" y="-89828"/>
            <a:ext cx="7173200" cy="7173200"/>
          </a:xfrm>
          <a:prstGeom prst="arc">
            <a:avLst>
              <a:gd name="adj1" fmla="val 16200000"/>
              <a:gd name="adj2" fmla="val 20401595"/>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defPPr>
              <a:defRPr lang="pt-BR"/>
            </a:defPPr>
          </a:lstStyle>
          <a:p>
            <a:pPr marL="0" marR="0" lvl="0" indent="0" algn="ctr" defTabSz="914400" rtl="0" eaLnBrk="1" fontAlgn="auto" latinLnBrk="0" hangingPunct="1">
              <a:lnSpc>
                <a:spcPct val="100000"/>
              </a:lnSpc>
              <a:spcBef>
                <a:spcPts val="0"/>
              </a:spcBef>
              <a:spcAft>
                <a:spcPts val="0"/>
              </a:spcAft>
              <a:buClrTx/>
              <a:buSzTx/>
              <a:buFontTx/>
              <a:buNone/>
              <a:tabLst/>
              <a:defRPr lang="pt-BR"/>
            </a:pPr>
            <a:endParaRPr kumimoji="0" lang="pt-B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Título 11">
            <a:extLst>
              <a:ext uri="{FF2B5EF4-FFF2-40B4-BE49-F238E27FC236}">
                <a16:creationId xmlns:a16="http://schemas.microsoft.com/office/drawing/2014/main" id="{2B04B61C-6467-D51D-0AF4-5C7D05F36CB5}"/>
              </a:ext>
            </a:extLst>
          </p:cNvPr>
          <p:cNvSpPr>
            <a:spLocks noGrp="1"/>
          </p:cNvSpPr>
          <p:nvPr>
            <p:ph type="title" hasCustomPrompt="1"/>
          </p:nvPr>
        </p:nvSpPr>
        <p:spPr>
          <a:xfrm>
            <a:off x="2868168" y="923544"/>
            <a:ext cx="6455664" cy="5010912"/>
          </a:xfrm>
          <a:prstGeom prst="rect">
            <a:avLst/>
          </a:prstGeom>
          <a:noFill/>
        </p:spPr>
        <p:txBody>
          <a:bodyPr lIns="0" rIns="0" rtlCol="0">
            <a:normAutofit/>
          </a:bodyPr>
          <a:lstStyle>
            <a:lvl1pPr algn="ctr">
              <a:defRPr lang="pt-BR" sz="6000"/>
            </a:lvl1pPr>
          </a:lstStyle>
          <a:p>
            <a:pPr rtl="0"/>
            <a:r>
              <a:rPr lang="pt-BR"/>
              <a:t>Clique para adicionar um título</a:t>
            </a:r>
          </a:p>
        </p:txBody>
      </p:sp>
      <p:sp>
        <p:nvSpPr>
          <p:cNvPr id="4" name="Forma livre: Forma 3">
            <a:extLst>
              <a:ext uri="{FF2B5EF4-FFF2-40B4-BE49-F238E27FC236}">
                <a16:creationId xmlns:a16="http://schemas.microsoft.com/office/drawing/2014/main" id="{47A19F4B-D154-3EB2-F86A-9A63283A3EA6}"/>
              </a:ext>
              <a:ext uri="{C183D7F6-B498-43B3-948B-1728B52AA6E4}">
                <adec:decorative xmlns:adec="http://schemas.microsoft.com/office/drawing/2017/decorative" val="1"/>
              </a:ext>
            </a:extLst>
          </p:cNvPr>
          <p:cNvSpPr>
            <a:spLocks/>
          </p:cNvSpPr>
          <p:nvPr userDrawn="1"/>
        </p:nvSpPr>
        <p:spPr>
          <a:xfrm>
            <a:off x="8565206" y="4817511"/>
            <a:ext cx="749917" cy="827071"/>
          </a:xfrm>
          <a:custGeom>
            <a:avLst/>
            <a:gdLst>
              <a:gd name="connsiteX0" fmla="*/ 446576 w 749917"/>
              <a:gd name="connsiteY0" fmla="*/ 0 h 827071"/>
              <a:gd name="connsiteX1" fmla="*/ 483313 w 749917"/>
              <a:gd name="connsiteY1" fmla="*/ 11094 h 827071"/>
              <a:gd name="connsiteX2" fmla="*/ 749917 w 749917"/>
              <a:gd name="connsiteY2" fmla="*/ 402396 h 827071"/>
              <a:gd name="connsiteX3" fmla="*/ 313401 w 749917"/>
              <a:gd name="connsiteY3" fmla="*/ 827071 h 827071"/>
              <a:gd name="connsiteX4" fmla="*/ 4738 w 749917"/>
              <a:gd name="connsiteY4" fmla="*/ 702687 h 827071"/>
              <a:gd name="connsiteX5" fmla="*/ 0 w 749917"/>
              <a:gd name="connsiteY5" fmla="*/ 697100 h 827071"/>
              <a:gd name="connsiteX6" fmla="*/ 22878 w 749917"/>
              <a:gd name="connsiteY6" fmla="*/ 671927 h 827071"/>
              <a:gd name="connsiteX7" fmla="*/ 371853 w 749917"/>
              <a:gd name="connsiteY7" fmla="*/ 155115 h 827071"/>
              <a:gd name="connsiteX8" fmla="*/ 446576 w 749917"/>
              <a:gd name="connsiteY8" fmla="*/ 0 h 827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9917" h="827071">
                <a:moveTo>
                  <a:pt x="446576" y="0"/>
                </a:moveTo>
                <a:lnTo>
                  <a:pt x="483313" y="11094"/>
                </a:lnTo>
                <a:cubicBezTo>
                  <a:pt x="639985" y="75563"/>
                  <a:pt x="749917" y="226490"/>
                  <a:pt x="749917" y="402396"/>
                </a:cubicBezTo>
                <a:cubicBezTo>
                  <a:pt x="749917" y="636938"/>
                  <a:pt x="554482" y="827071"/>
                  <a:pt x="313401" y="827071"/>
                </a:cubicBezTo>
                <a:cubicBezTo>
                  <a:pt x="192860" y="827071"/>
                  <a:pt x="83732" y="779538"/>
                  <a:pt x="4738" y="702687"/>
                </a:cubicBezTo>
                <a:lnTo>
                  <a:pt x="0" y="697100"/>
                </a:lnTo>
                <a:lnTo>
                  <a:pt x="22878" y="671927"/>
                </a:lnTo>
                <a:cubicBezTo>
                  <a:pt x="155000" y="511833"/>
                  <a:pt x="272049" y="338838"/>
                  <a:pt x="371853" y="155115"/>
                </a:cubicBezTo>
                <a:lnTo>
                  <a:pt x="446576"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pt-BR"/>
            </a:defPPr>
          </a:lstStyle>
          <a:p>
            <a:pPr marL="0" marR="0" lvl="0" indent="0" algn="ctr" defTabSz="914400" rtl="0" eaLnBrk="1" fontAlgn="auto" latinLnBrk="0" hangingPunct="1">
              <a:lnSpc>
                <a:spcPct val="100000"/>
              </a:lnSpc>
              <a:spcBef>
                <a:spcPts val="0"/>
              </a:spcBef>
              <a:spcAft>
                <a:spcPts val="0"/>
              </a:spcAft>
              <a:buClrTx/>
              <a:buSzTx/>
              <a:buFontTx/>
              <a:buNone/>
              <a:tabLst/>
              <a:defRPr lang="pt-BR"/>
            </a:pPr>
            <a:endParaRPr kumimoji="0" lang="pt-B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84204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Resumo">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id="{BCB8A6E1-44B2-54E1-6460-1C9B27EE75FD}"/>
              </a:ext>
              <a:ext uri="{C183D7F6-B498-43B3-948B-1728B52AA6E4}">
                <adec:decorative xmlns:adec="http://schemas.microsoft.com/office/drawing/2017/decorative" val="1"/>
              </a:ext>
            </a:extLst>
          </p:cNvPr>
          <p:cNvGrpSpPr/>
          <p:nvPr userDrawn="1"/>
        </p:nvGrpSpPr>
        <p:grpSpPr>
          <a:xfrm>
            <a:off x="0" y="0"/>
            <a:ext cx="5698912" cy="6858001"/>
            <a:chOff x="0" y="-1"/>
            <a:chExt cx="5698912" cy="6858001"/>
          </a:xfrm>
        </p:grpSpPr>
        <p:sp>
          <p:nvSpPr>
            <p:cNvPr id="12" name="Forma livre: Forma 11">
              <a:extLst>
                <a:ext uri="{FF2B5EF4-FFF2-40B4-BE49-F238E27FC236}">
                  <a16:creationId xmlns:a16="http://schemas.microsoft.com/office/drawing/2014/main" id="{D22D7888-22FA-4AA1-9BA4-CC61D6643D47}"/>
                </a:ext>
              </a:extLst>
            </p:cNvPr>
            <p:cNvSpPr/>
            <p:nvPr userDrawn="1"/>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pt-BR"/>
              </a:defPPr>
            </a:lstStyle>
            <a:p>
              <a:pPr marL="0" marR="0" lvl="0" indent="0" algn="ctr" defTabSz="914400" rtl="0" eaLnBrk="1" fontAlgn="auto" latinLnBrk="0" hangingPunct="1">
                <a:lnSpc>
                  <a:spcPct val="100000"/>
                </a:lnSpc>
                <a:spcBef>
                  <a:spcPts val="0"/>
                </a:spcBef>
                <a:spcAft>
                  <a:spcPts val="0"/>
                </a:spcAft>
                <a:buClrTx/>
                <a:buSzTx/>
                <a:buFontTx/>
                <a:buNone/>
                <a:tabLst/>
                <a:defRPr lang="pt-BR"/>
              </a:pPr>
              <a:endParaRPr kumimoji="0" lang="pt-B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orma livre: Forma 13">
              <a:extLst>
                <a:ext uri="{FF2B5EF4-FFF2-40B4-BE49-F238E27FC236}">
                  <a16:creationId xmlns:a16="http://schemas.microsoft.com/office/drawing/2014/main" id="{EBB6E464-8999-4773-A1F2-E6CAA990E572}"/>
                </a:ext>
              </a:extLst>
            </p:cNvPr>
            <p:cNvSpPr/>
            <p:nvPr userDrawn="1"/>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defPPr>
                <a:defRPr lang="pt-BR"/>
              </a:defPPr>
            </a:lstStyle>
            <a:p>
              <a:pPr marL="0" marR="0" lvl="0" indent="0" algn="l" defTabSz="914400" rtl="0" eaLnBrk="1" fontAlgn="auto" latinLnBrk="0" hangingPunct="1">
                <a:lnSpc>
                  <a:spcPct val="100000"/>
                </a:lnSpc>
                <a:spcBef>
                  <a:spcPts val="0"/>
                </a:spcBef>
                <a:spcAft>
                  <a:spcPts val="0"/>
                </a:spcAft>
                <a:buClrTx/>
                <a:buSzTx/>
                <a:buFontTx/>
                <a:buNone/>
                <a:tabLst/>
                <a:defRPr lang="pt-BR"/>
              </a:pPr>
              <a:endParaRPr kumimoji="0" lang="pt-B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Forma livre: Forma 17">
              <a:extLst>
                <a:ext uri="{FF2B5EF4-FFF2-40B4-BE49-F238E27FC236}">
                  <a16:creationId xmlns:a16="http://schemas.microsoft.com/office/drawing/2014/main" id="{1EA14BE8-FDD0-4434-9C3E-BFF78C22D9E3}"/>
                </a:ext>
              </a:extLst>
            </p:cNvPr>
            <p:cNvSpPr/>
            <p:nvPr userDrawn="1"/>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defPPr>
                <a:defRPr lang="pt-BR"/>
              </a:defPPr>
            </a:lstStyle>
            <a:p>
              <a:pPr marL="0" marR="0" lvl="0" indent="0" algn="l" defTabSz="914400" rtl="0" eaLnBrk="1" fontAlgn="auto" latinLnBrk="0" hangingPunct="1">
                <a:lnSpc>
                  <a:spcPct val="100000"/>
                </a:lnSpc>
                <a:spcBef>
                  <a:spcPts val="0"/>
                </a:spcBef>
                <a:spcAft>
                  <a:spcPts val="0"/>
                </a:spcAft>
                <a:buClrTx/>
                <a:buSzTx/>
                <a:buFontTx/>
                <a:buNone/>
                <a:tabLst/>
                <a:defRPr lang="pt-BR"/>
              </a:pPr>
              <a:endParaRPr kumimoji="0" lang="pt-B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Forma Livre: Forma 21">
              <a:extLst>
                <a:ext uri="{FF2B5EF4-FFF2-40B4-BE49-F238E27FC236}">
                  <a16:creationId xmlns:a16="http://schemas.microsoft.com/office/drawing/2014/main" id="{E494E364-7EA8-4D92-915D-75D1A3A67C07}"/>
                </a:ext>
              </a:extLst>
            </p:cNvPr>
            <p:cNvSpPr/>
            <p:nvPr userDrawn="1"/>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pt-BR"/>
              </a:defPPr>
            </a:lstStyle>
            <a:p>
              <a:pPr marL="0" marR="0" lvl="0" indent="0" algn="ctr" defTabSz="914400" rtl="0" eaLnBrk="1" fontAlgn="auto" latinLnBrk="0" hangingPunct="1">
                <a:lnSpc>
                  <a:spcPct val="100000"/>
                </a:lnSpc>
                <a:spcBef>
                  <a:spcPts val="0"/>
                </a:spcBef>
                <a:spcAft>
                  <a:spcPts val="0"/>
                </a:spcAft>
                <a:buClrTx/>
                <a:buSzTx/>
                <a:buFontTx/>
                <a:buNone/>
                <a:tabLst/>
                <a:defRPr lang="pt-BR"/>
              </a:pPr>
              <a:endParaRPr kumimoji="0" lang="pt-B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7" name="Título 1">
            <a:extLst>
              <a:ext uri="{FF2B5EF4-FFF2-40B4-BE49-F238E27FC236}">
                <a16:creationId xmlns:a16="http://schemas.microsoft.com/office/drawing/2014/main" id="{4F9EBE3B-A856-C23C-4698-B764DF4BC70D}"/>
              </a:ext>
            </a:extLst>
          </p:cNvPr>
          <p:cNvSpPr>
            <a:spLocks noGrp="1"/>
          </p:cNvSpPr>
          <p:nvPr>
            <p:ph type="title" hasCustomPrompt="1"/>
          </p:nvPr>
        </p:nvSpPr>
        <p:spPr>
          <a:xfrm>
            <a:off x="6222118" y="262762"/>
            <a:ext cx="5507421" cy="3649718"/>
          </a:xfrm>
        </p:spPr>
        <p:txBody>
          <a:bodyPr rtlCol="0" anchor="b">
            <a:normAutofit/>
          </a:bodyPr>
          <a:lstStyle>
            <a:lvl1pPr>
              <a:defRPr lang="pt-BR" sz="6000"/>
            </a:lvl1pPr>
          </a:lstStyle>
          <a:p>
            <a:pPr rtl="0"/>
            <a:r>
              <a:rPr lang="pt-BR"/>
              <a:t>Clique para adicionar um título</a:t>
            </a:r>
          </a:p>
        </p:txBody>
      </p:sp>
      <p:sp>
        <p:nvSpPr>
          <p:cNvPr id="8" name="Espaço Reservado para Imagem 7">
            <a:extLst>
              <a:ext uri="{FF2B5EF4-FFF2-40B4-BE49-F238E27FC236}">
                <a16:creationId xmlns:a16="http://schemas.microsoft.com/office/drawing/2014/main" id="{74C9CB37-5251-201C-ACE3-FD69A00C772E}"/>
              </a:ext>
            </a:extLst>
          </p:cNvPr>
          <p:cNvSpPr>
            <a:spLocks noGrp="1"/>
          </p:cNvSpPr>
          <p:nvPr>
            <p:ph type="pic" sz="quarter" idx="14"/>
          </p:nvPr>
        </p:nvSpPr>
        <p:spPr>
          <a:xfrm>
            <a:off x="707393" y="847600"/>
            <a:ext cx="4619625" cy="4617720"/>
          </a:xfrm>
          <a:prstGeom prst="ellipse">
            <a:avLst/>
          </a:prstGeom>
          <a:noFill/>
        </p:spPr>
        <p:txBody>
          <a:bodyPr tIns="548640" rtlCol="0">
            <a:normAutofit/>
          </a:bodyPr>
          <a:lstStyle>
            <a:lvl1pPr marL="0" indent="0" algn="ctr">
              <a:buNone/>
              <a:defRPr lang="pt-BR" sz="2000"/>
            </a:lvl1pPr>
          </a:lstStyle>
          <a:p>
            <a:pPr rtl="0"/>
            <a:r>
              <a:rPr lang="pt-BR"/>
              <a:t>Clique no ícone para adicionar uma imagem</a:t>
            </a:r>
          </a:p>
        </p:txBody>
      </p:sp>
      <p:sp>
        <p:nvSpPr>
          <p:cNvPr id="9" name="Espaço Reservado para Conteúdo 2">
            <a:extLst>
              <a:ext uri="{FF2B5EF4-FFF2-40B4-BE49-F238E27FC236}">
                <a16:creationId xmlns:a16="http://schemas.microsoft.com/office/drawing/2014/main" id="{EBF08299-9068-827D-783B-BFF5B95E9574}"/>
              </a:ext>
            </a:extLst>
          </p:cNvPr>
          <p:cNvSpPr>
            <a:spLocks noGrp="1"/>
          </p:cNvSpPr>
          <p:nvPr>
            <p:ph idx="1" hasCustomPrompt="1"/>
          </p:nvPr>
        </p:nvSpPr>
        <p:spPr>
          <a:xfrm>
            <a:off x="6222118" y="4058263"/>
            <a:ext cx="5507421" cy="2141482"/>
          </a:xfrm>
        </p:spPr>
        <p:txBody>
          <a:bodyPr rtlCol="0">
            <a:normAutofit/>
          </a:bodyPr>
          <a:lstStyle>
            <a:lvl1pPr marL="0" indent="0">
              <a:lnSpc>
                <a:spcPct val="90000"/>
              </a:lnSpc>
              <a:buFont typeface="Arial" panose="020B0604020202020204" pitchFamily="34" charset="0"/>
              <a:buNone/>
              <a:defRPr lang="pt-BR" sz="2400"/>
            </a:lvl1pPr>
            <a:lvl2pPr marL="228600">
              <a:lnSpc>
                <a:spcPct val="90000"/>
              </a:lnSpc>
              <a:buClr>
                <a:schemeClr val="accent2"/>
              </a:buClr>
              <a:defRPr lang="pt-BR" sz="2000"/>
            </a:lvl2pPr>
            <a:lvl3pPr marL="457200">
              <a:lnSpc>
                <a:spcPct val="90000"/>
              </a:lnSpc>
              <a:buClr>
                <a:schemeClr val="accent2"/>
              </a:buClr>
              <a:defRPr lang="pt-BR" sz="1800"/>
            </a:lvl3pPr>
            <a:lvl4pPr marL="685800">
              <a:lnSpc>
                <a:spcPct val="90000"/>
              </a:lnSpc>
              <a:buClr>
                <a:schemeClr val="accent2"/>
              </a:buClr>
              <a:defRPr lang="pt-BR" sz="1600"/>
            </a:lvl4pPr>
            <a:lvl5pPr>
              <a:lnSpc>
                <a:spcPct val="110000"/>
              </a:lnSpc>
              <a:defRPr lang="pt-BR"/>
            </a:lvl5pPr>
          </a:lstStyle>
          <a:p>
            <a:pPr lvl="0" rtl="0"/>
            <a:r>
              <a:rPr lang="pt-BR"/>
              <a:t>Clique para adicionar conteúdo</a:t>
            </a:r>
          </a:p>
          <a:p>
            <a:pPr lvl="1" rtl="0"/>
            <a:r>
              <a:rPr lang="pt-BR"/>
              <a:t>Segundo nível</a:t>
            </a:r>
          </a:p>
          <a:p>
            <a:pPr lvl="2" rtl="0"/>
            <a:r>
              <a:rPr lang="pt-BR"/>
              <a:t>Terceiro nível</a:t>
            </a:r>
          </a:p>
          <a:p>
            <a:pPr lvl="3" rtl="0"/>
            <a:r>
              <a:rPr lang="pt-BR"/>
              <a:t>Quarto nível</a:t>
            </a:r>
          </a:p>
        </p:txBody>
      </p:sp>
      <p:sp>
        <p:nvSpPr>
          <p:cNvPr id="3" name="Espaço Reservado para Data 2">
            <a:extLst>
              <a:ext uri="{FF2B5EF4-FFF2-40B4-BE49-F238E27FC236}">
                <a16:creationId xmlns:a16="http://schemas.microsoft.com/office/drawing/2014/main" id="{254D3190-B78C-42F1-9D62-F523886BBE51}"/>
              </a:ext>
            </a:extLst>
          </p:cNvPr>
          <p:cNvSpPr>
            <a:spLocks noGrp="1"/>
          </p:cNvSpPr>
          <p:nvPr>
            <p:ph type="dt" sz="half" idx="10"/>
          </p:nvPr>
        </p:nvSpPr>
        <p:spPr>
          <a:xfrm>
            <a:off x="1682496" y="6356350"/>
            <a:ext cx="1545336" cy="365125"/>
          </a:xfrm>
        </p:spPr>
        <p:txBody>
          <a:bodyPr rtlCol="0"/>
          <a:lstStyle>
            <a:lvl1pPr>
              <a:defRPr lang="pt-BR">
                <a:latin typeface="+mn-lt"/>
              </a:defRPr>
            </a:lvl1pPr>
          </a:lstStyle>
          <a:p>
            <a:pPr rtl="0">
              <a:defRPr lang="pt-BR"/>
            </a:pPr>
            <a:fld id="{E0F084AF-5ECC-4BF7-A6B3-B032CAE76A3C}" type="datetime1">
              <a:rPr lang="pt-BR" smtClean="0">
                <a:solidFill>
                  <a:prstClr val="black">
                    <a:tint val="75000"/>
                  </a:prstClr>
                </a:solidFill>
              </a:rPr>
              <a:t>22/04/2024</a:t>
            </a:fld>
            <a:endParaRPr lang="pt-BR">
              <a:solidFill>
                <a:prstClr val="black">
                  <a:tint val="75000"/>
                </a:prstClr>
              </a:solidFill>
            </a:endParaRPr>
          </a:p>
        </p:txBody>
      </p:sp>
      <p:sp>
        <p:nvSpPr>
          <p:cNvPr id="4" name="Espaço Reservado para Rodapé 3">
            <a:extLst>
              <a:ext uri="{FF2B5EF4-FFF2-40B4-BE49-F238E27FC236}">
                <a16:creationId xmlns:a16="http://schemas.microsoft.com/office/drawing/2014/main" id="{EA381C40-F9FC-4D58-8508-F0632DF5A018}"/>
              </a:ext>
            </a:extLst>
          </p:cNvPr>
          <p:cNvSpPr>
            <a:spLocks noGrp="1"/>
          </p:cNvSpPr>
          <p:nvPr>
            <p:ph type="ftr" sz="quarter" idx="11"/>
          </p:nvPr>
        </p:nvSpPr>
        <p:spPr>
          <a:xfrm>
            <a:off x="6099048" y="6356350"/>
            <a:ext cx="4114800" cy="365125"/>
          </a:xfrm>
        </p:spPr>
        <p:txBody>
          <a:bodyPr rtlCol="0"/>
          <a:lstStyle>
            <a:lvl1pPr algn="l">
              <a:defRPr lang="pt-BR">
                <a:latin typeface="+mn-lt"/>
              </a:defRPr>
            </a:lvl1pPr>
          </a:lstStyle>
          <a:p>
            <a:pPr algn="l" rtl="0">
              <a:defRPr lang="pt-BR"/>
            </a:pPr>
            <a:endParaRPr lang="pt-BR">
              <a:solidFill>
                <a:prstClr val="black">
                  <a:tint val="75000"/>
                </a:prstClr>
              </a:solidFill>
            </a:endParaRPr>
          </a:p>
        </p:txBody>
      </p:sp>
      <p:sp>
        <p:nvSpPr>
          <p:cNvPr id="5" name="Espaço Reservado para o Número do Slide 4">
            <a:extLst>
              <a:ext uri="{FF2B5EF4-FFF2-40B4-BE49-F238E27FC236}">
                <a16:creationId xmlns:a16="http://schemas.microsoft.com/office/drawing/2014/main" id="{2101CBCC-4CC2-49BD-B155-01E0F4D798BE}"/>
              </a:ext>
            </a:extLst>
          </p:cNvPr>
          <p:cNvSpPr>
            <a:spLocks noGrp="1"/>
          </p:cNvSpPr>
          <p:nvPr>
            <p:ph type="sldNum" sz="quarter" idx="12"/>
          </p:nvPr>
        </p:nvSpPr>
        <p:spPr>
          <a:xfrm>
            <a:off x="10506456" y="6356350"/>
            <a:ext cx="850392" cy="365125"/>
          </a:xfrm>
        </p:spPr>
        <p:txBody>
          <a:bodyPr rtlCol="0"/>
          <a:lstStyle>
            <a:lvl1pPr>
              <a:defRPr lang="pt-BR">
                <a:latin typeface="+mn-lt"/>
              </a:defRPr>
            </a:lvl1pPr>
          </a:lstStyle>
          <a:p>
            <a:pPr rtl="0">
              <a:defRPr lang="pt-BR"/>
            </a:pPr>
            <a:fld id="{D76B855D-E9CC-4FF8-AD85-6CDC7B89A0DE}" type="slidenum">
              <a:rPr lang="pt-BR" smtClean="0">
                <a:solidFill>
                  <a:prstClr val="black">
                    <a:tint val="75000"/>
                  </a:prstClr>
                </a:solidFill>
              </a:rPr>
              <a:pPr rtl="0">
                <a:defRPr lang="pt-BR"/>
              </a:pPr>
              <a:t>‹nº›</a:t>
            </a:fld>
            <a:endParaRPr lang="pt-BR">
              <a:solidFill>
                <a:prstClr val="black">
                  <a:tint val="75000"/>
                </a:prstClr>
              </a:solidFill>
            </a:endParaRPr>
          </a:p>
        </p:txBody>
      </p:sp>
    </p:spTree>
    <p:extLst>
      <p:ext uri="{BB962C8B-B14F-4D97-AF65-F5344CB8AC3E}">
        <p14:creationId xmlns:p14="http://schemas.microsoft.com/office/powerpoint/2010/main" val="1517468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ítulo e conteúdo 2">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657BD59-35CC-9BB3-8621-6FA3356F81AA}"/>
              </a:ext>
            </a:extLst>
          </p:cNvPr>
          <p:cNvSpPr>
            <a:spLocks noGrp="1"/>
          </p:cNvSpPr>
          <p:nvPr>
            <p:ph type="title" hasCustomPrompt="1"/>
          </p:nvPr>
        </p:nvSpPr>
        <p:spPr>
          <a:xfrm>
            <a:off x="838200" y="304803"/>
            <a:ext cx="10515600" cy="1472974"/>
          </a:xfrm>
        </p:spPr>
        <p:txBody>
          <a:bodyPr rtlCol="0" anchor="ctr" anchorCtr="0">
            <a:noAutofit/>
          </a:bodyPr>
          <a:lstStyle>
            <a:defPPr>
              <a:defRPr lang="pt-BR"/>
            </a:defPPr>
          </a:lstStyle>
          <a:p>
            <a:pPr rtl="0"/>
            <a:r>
              <a:rPr lang="pt-BR"/>
              <a:t>Clique para adicionar um título</a:t>
            </a:r>
          </a:p>
        </p:txBody>
      </p:sp>
      <p:sp>
        <p:nvSpPr>
          <p:cNvPr id="13" name="Espaço Reservado para Conteúdo 12">
            <a:extLst>
              <a:ext uri="{FF2B5EF4-FFF2-40B4-BE49-F238E27FC236}">
                <a16:creationId xmlns:a16="http://schemas.microsoft.com/office/drawing/2014/main" id="{E3FB7D8D-37C3-E089-EC02-FB49A13CBE1D}"/>
              </a:ext>
            </a:extLst>
          </p:cNvPr>
          <p:cNvSpPr>
            <a:spLocks noGrp="1"/>
          </p:cNvSpPr>
          <p:nvPr>
            <p:ph sz="quarter" idx="13" hasCustomPrompt="1"/>
          </p:nvPr>
        </p:nvSpPr>
        <p:spPr>
          <a:xfrm>
            <a:off x="838200" y="1838099"/>
            <a:ext cx="8012113" cy="4284889"/>
          </a:xfrm>
        </p:spPr>
        <p:txBody>
          <a:bodyPr rtlCol="0">
            <a:normAutofit/>
          </a:bodyPr>
          <a:lstStyle>
            <a:lvl1pPr>
              <a:lnSpc>
                <a:spcPct val="90000"/>
              </a:lnSpc>
              <a:spcBef>
                <a:spcPts val="1000"/>
              </a:spcBef>
              <a:spcAft>
                <a:spcPts val="800"/>
              </a:spcAft>
              <a:buClr>
                <a:schemeClr val="accent2"/>
              </a:buClr>
              <a:defRPr lang="pt-BR" sz="1800"/>
            </a:lvl1pPr>
            <a:lvl2pPr>
              <a:lnSpc>
                <a:spcPct val="90000"/>
              </a:lnSpc>
              <a:spcBef>
                <a:spcPts val="1000"/>
              </a:spcBef>
              <a:spcAft>
                <a:spcPts val="800"/>
              </a:spcAft>
              <a:buClr>
                <a:schemeClr val="accent2"/>
              </a:buClr>
              <a:defRPr lang="pt-BR" sz="1600"/>
            </a:lvl2pPr>
            <a:lvl3pPr>
              <a:lnSpc>
                <a:spcPct val="90000"/>
              </a:lnSpc>
              <a:spcBef>
                <a:spcPts val="1000"/>
              </a:spcBef>
              <a:spcAft>
                <a:spcPts val="800"/>
              </a:spcAft>
              <a:buClr>
                <a:schemeClr val="accent2"/>
              </a:buClr>
              <a:defRPr lang="pt-BR" sz="1400"/>
            </a:lvl3pPr>
            <a:lvl4pPr>
              <a:lnSpc>
                <a:spcPct val="90000"/>
              </a:lnSpc>
              <a:spcBef>
                <a:spcPts val="1000"/>
              </a:spcBef>
              <a:spcAft>
                <a:spcPts val="800"/>
              </a:spcAft>
              <a:buClr>
                <a:schemeClr val="accent2"/>
              </a:buClr>
              <a:defRPr lang="pt-BR" sz="1200"/>
            </a:lvl4pPr>
            <a:lvl5pPr>
              <a:lnSpc>
                <a:spcPct val="90000"/>
              </a:lnSpc>
              <a:spcBef>
                <a:spcPts val="1000"/>
              </a:spcBef>
              <a:spcAft>
                <a:spcPts val="800"/>
              </a:spcAft>
              <a:buClr>
                <a:schemeClr val="accent2"/>
              </a:buClr>
              <a:defRPr lang="pt-BR" sz="1200"/>
            </a:lvl5pPr>
          </a:lstStyle>
          <a:p>
            <a:pPr lvl="0" rtl="0"/>
            <a:r>
              <a:rPr lang="pt-BR"/>
              <a:t>Clique para adicionar conteúdo</a:t>
            </a:r>
          </a:p>
          <a:p>
            <a:pPr lvl="1" rtl="0"/>
            <a:r>
              <a:rPr lang="pt-BR"/>
              <a:t>Segundo nível</a:t>
            </a:r>
          </a:p>
          <a:p>
            <a:pPr lvl="2" rtl="0"/>
            <a:r>
              <a:rPr lang="pt-BR"/>
              <a:t>Terceiro nível</a:t>
            </a:r>
          </a:p>
          <a:p>
            <a:pPr lvl="3" rtl="0"/>
            <a:r>
              <a:rPr lang="pt-BR"/>
              <a:t>Quarto nível</a:t>
            </a:r>
          </a:p>
          <a:p>
            <a:pPr lvl="4" rtl="0"/>
            <a:r>
              <a:rPr lang="pt-BR"/>
              <a:t>Quinto nível</a:t>
            </a:r>
          </a:p>
        </p:txBody>
      </p:sp>
      <p:sp>
        <p:nvSpPr>
          <p:cNvPr id="4" name="Espaço Reservado para Data 3">
            <a:extLst>
              <a:ext uri="{FF2B5EF4-FFF2-40B4-BE49-F238E27FC236}">
                <a16:creationId xmlns:a16="http://schemas.microsoft.com/office/drawing/2014/main" id="{8C56EB0F-63C8-5F75-A333-3413A9DC6F76}"/>
              </a:ext>
            </a:extLst>
          </p:cNvPr>
          <p:cNvSpPr>
            <a:spLocks noGrp="1"/>
          </p:cNvSpPr>
          <p:nvPr>
            <p:ph type="dt" sz="half" idx="10"/>
          </p:nvPr>
        </p:nvSpPr>
        <p:spPr/>
        <p:txBody>
          <a:bodyPr rtlCol="0"/>
          <a:lstStyle>
            <a:defPPr>
              <a:defRPr lang="pt-BR"/>
            </a:defPPr>
          </a:lstStyle>
          <a:p>
            <a:pPr rtl="0"/>
            <a:fld id="{85A3462F-AF45-4DA5-B784-20CB3D25D6F6}" type="datetime1">
              <a:rPr lang="pt-BR" smtClean="0"/>
              <a:t>22/04/2024</a:t>
            </a:fld>
            <a:endParaRPr lang="pt-BR"/>
          </a:p>
        </p:txBody>
      </p:sp>
      <p:sp>
        <p:nvSpPr>
          <p:cNvPr id="5" name="Espaço Reservado para Rodapé 4">
            <a:extLst>
              <a:ext uri="{FF2B5EF4-FFF2-40B4-BE49-F238E27FC236}">
                <a16:creationId xmlns:a16="http://schemas.microsoft.com/office/drawing/2014/main" id="{4D4DE333-25B4-E092-1CC4-C3D20BA25168}"/>
              </a:ext>
            </a:extLst>
          </p:cNvPr>
          <p:cNvSpPr>
            <a:spLocks noGrp="1"/>
          </p:cNvSpPr>
          <p:nvPr>
            <p:ph type="ftr" sz="quarter" idx="11"/>
          </p:nvPr>
        </p:nvSpPr>
        <p:spPr/>
        <p:txBody>
          <a:bodyPr rtlCol="0"/>
          <a:lstStyle>
            <a:defPPr>
              <a:defRPr lang="pt-BR"/>
            </a:defPPr>
          </a:lstStyle>
          <a:p>
            <a:pPr rtl="0"/>
            <a:endParaRPr lang="pt-BR"/>
          </a:p>
        </p:txBody>
      </p:sp>
      <p:sp>
        <p:nvSpPr>
          <p:cNvPr id="6" name="Espaço Reservado para o Número do Slide 5">
            <a:extLst>
              <a:ext uri="{FF2B5EF4-FFF2-40B4-BE49-F238E27FC236}">
                <a16:creationId xmlns:a16="http://schemas.microsoft.com/office/drawing/2014/main" id="{8F1AF200-E81F-A326-0EDB-4B93C71D9BF4}"/>
              </a:ext>
            </a:extLst>
          </p:cNvPr>
          <p:cNvSpPr>
            <a:spLocks noGrp="1"/>
          </p:cNvSpPr>
          <p:nvPr>
            <p:ph type="sldNum" sz="quarter" idx="12"/>
          </p:nvPr>
        </p:nvSpPr>
        <p:spPr/>
        <p:txBody>
          <a:bodyPr rtlCol="0"/>
          <a:lstStyle>
            <a:defPPr>
              <a:defRPr lang="pt-BR"/>
            </a:defPPr>
          </a:lstStyle>
          <a:p>
            <a:pPr rtl="0"/>
            <a:fld id="{CBD12358-51D2-46B3-9BDE-DF29528B9454}" type="slidenum">
              <a:rPr lang="pt-BR" smtClean="0"/>
              <a:t>‹nº›</a:t>
            </a:fld>
            <a:endParaRPr lang="pt-BR"/>
          </a:p>
        </p:txBody>
      </p:sp>
      <p:sp>
        <p:nvSpPr>
          <p:cNvPr id="7" name="Forma livre: Forma 14">
            <a:extLst>
              <a:ext uri="{FF2B5EF4-FFF2-40B4-BE49-F238E27FC236}">
                <a16:creationId xmlns:a16="http://schemas.microsoft.com/office/drawing/2014/main" id="{438B6FA2-AF11-618E-2B1A-38BF083DF340}"/>
              </a:ext>
              <a:ext uri="{C183D7F6-B498-43B3-948B-1728B52AA6E4}">
                <adec:decorative xmlns:adec="http://schemas.microsoft.com/office/drawing/2017/decorative" val="1"/>
              </a:ext>
            </a:extLst>
          </p:cNvPr>
          <p:cNvSpPr/>
          <p:nvPr userDrawn="1"/>
        </p:nvSpPr>
        <p:spPr>
          <a:xfrm rot="16200000">
            <a:off x="-381048" y="5144407"/>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defPPr>
              <a:defRPr lang="pt-BR"/>
            </a:defPPr>
          </a:lstStyle>
          <a:p>
            <a:pPr marL="0" marR="0" lvl="0" indent="0" algn="l" defTabSz="914400" rtl="0" eaLnBrk="1" fontAlgn="auto" latinLnBrk="0" hangingPunct="1">
              <a:lnSpc>
                <a:spcPct val="100000"/>
              </a:lnSpc>
              <a:spcBef>
                <a:spcPts val="0"/>
              </a:spcBef>
              <a:spcAft>
                <a:spcPts val="0"/>
              </a:spcAft>
              <a:buClrTx/>
              <a:buSzTx/>
              <a:buFontTx/>
              <a:buNone/>
              <a:tabLst/>
              <a:defRPr lang="pt-BR"/>
            </a:pPr>
            <a:endParaRPr kumimoji="0" lang="pt-B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orma livre: Forma 13">
            <a:extLst>
              <a:ext uri="{FF2B5EF4-FFF2-40B4-BE49-F238E27FC236}">
                <a16:creationId xmlns:a16="http://schemas.microsoft.com/office/drawing/2014/main" id="{A269A8D8-A4AE-CEFF-E928-7DB1CFB3E401}"/>
              </a:ext>
              <a:ext uri="{C183D7F6-B498-43B3-948B-1728B52AA6E4}">
                <adec:decorative xmlns:adec="http://schemas.microsoft.com/office/drawing/2017/decorative" val="1"/>
              </a:ext>
            </a:extLst>
          </p:cNvPr>
          <p:cNvSpPr/>
          <p:nvPr userDrawn="1"/>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pt-BR"/>
            </a:defPPr>
          </a:lstStyle>
          <a:p>
            <a:pPr marL="0" marR="0" lvl="0" indent="0" algn="ctr" defTabSz="914400" rtl="0" eaLnBrk="1" fontAlgn="auto" latinLnBrk="0" hangingPunct="1">
              <a:lnSpc>
                <a:spcPct val="100000"/>
              </a:lnSpc>
              <a:spcBef>
                <a:spcPts val="0"/>
              </a:spcBef>
              <a:spcAft>
                <a:spcPts val="0"/>
              </a:spcAft>
              <a:buClrTx/>
              <a:buSzTx/>
              <a:buFontTx/>
              <a:buNone/>
              <a:tabLst/>
              <a:defRPr lang="pt-BR"/>
            </a:pPr>
            <a:endParaRPr kumimoji="0" lang="pt-B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Forma livre: Forma 19">
            <a:extLst>
              <a:ext uri="{FF2B5EF4-FFF2-40B4-BE49-F238E27FC236}">
                <a16:creationId xmlns:a16="http://schemas.microsoft.com/office/drawing/2014/main" id="{15418837-E689-97BE-9FAD-FEDBD599EBAD}"/>
              </a:ext>
              <a:ext uri="{C183D7F6-B498-43B3-948B-1728B52AA6E4}">
                <adec:decorative xmlns:adec="http://schemas.microsoft.com/office/drawing/2017/decorative" val="1"/>
              </a:ext>
            </a:extLst>
          </p:cNvPr>
          <p:cNvSpPr/>
          <p:nvPr userDrawn="1"/>
        </p:nvSpPr>
        <p:spPr>
          <a:xfrm rot="10800000" flipH="1">
            <a:off x="11109434" y="3527042"/>
            <a:ext cx="1082566" cy="1616525"/>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5"/>
          </a:solidFill>
          <a:ln w="9525" cap="flat">
            <a:noFill/>
            <a:prstDash val="solid"/>
            <a:miter/>
          </a:ln>
        </p:spPr>
        <p:txBody>
          <a:bodyPr rtlCol="0" anchor="ctr"/>
          <a:lstStyle>
            <a:defPPr>
              <a:defRPr lang="pt-BR"/>
            </a:defPPr>
          </a:lstStyle>
          <a:p>
            <a:pPr marL="0" marR="0" lvl="0" indent="0" algn="l" defTabSz="914400" rtl="0" eaLnBrk="1" fontAlgn="auto" latinLnBrk="0" hangingPunct="1">
              <a:lnSpc>
                <a:spcPct val="100000"/>
              </a:lnSpc>
              <a:spcBef>
                <a:spcPts val="0"/>
              </a:spcBef>
              <a:spcAft>
                <a:spcPts val="0"/>
              </a:spcAft>
              <a:buClrTx/>
              <a:buSzTx/>
              <a:buFontTx/>
              <a:buNone/>
              <a:tabLst/>
              <a:defRPr lang="pt-BR"/>
            </a:pPr>
            <a:endParaRPr kumimoji="0" lang="pt-B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78947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ítulo da seção">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7DF76A42-387B-8D66-1214-D40462070066}"/>
              </a:ext>
              <a:ext uri="{C183D7F6-B498-43B3-948B-1728B52AA6E4}">
                <adec:decorative xmlns:adec="http://schemas.microsoft.com/office/drawing/2017/decorative" val="1"/>
              </a:ext>
            </a:extLst>
          </p:cNvPr>
          <p:cNvSpPr/>
          <p:nvPr userDrawn="1"/>
        </p:nvSpPr>
        <p:spPr>
          <a:xfrm>
            <a:off x="7940621" y="704193"/>
            <a:ext cx="2296455" cy="229645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stStyle>
          <a:p>
            <a:pPr marL="0" marR="0" lvl="0" indent="0" algn="ctr" defTabSz="914400" rtl="0" eaLnBrk="1" fontAlgn="auto" latinLnBrk="0" hangingPunct="1">
              <a:lnSpc>
                <a:spcPct val="100000"/>
              </a:lnSpc>
              <a:spcBef>
                <a:spcPts val="0"/>
              </a:spcBef>
              <a:spcAft>
                <a:spcPts val="0"/>
              </a:spcAft>
              <a:buClrTx/>
              <a:buSzTx/>
              <a:buFontTx/>
              <a:buNone/>
              <a:tabLst/>
              <a:defRPr lang="pt-BR"/>
            </a:pPr>
            <a:endParaRPr kumimoji="0" lang="pt-BR"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8" name="Grupo 7">
            <a:extLst>
              <a:ext uri="{FF2B5EF4-FFF2-40B4-BE49-F238E27FC236}">
                <a16:creationId xmlns:a16="http://schemas.microsoft.com/office/drawing/2014/main" id="{D2ACE818-46EF-547E-9315-A849483036BF}"/>
              </a:ext>
              <a:ext uri="{C183D7F6-B498-43B3-948B-1728B52AA6E4}">
                <adec:decorative xmlns:adec="http://schemas.microsoft.com/office/drawing/2017/decorative" val="1"/>
              </a:ext>
            </a:extLst>
          </p:cNvPr>
          <p:cNvGrpSpPr/>
          <p:nvPr userDrawn="1"/>
        </p:nvGrpSpPr>
        <p:grpSpPr>
          <a:xfrm>
            <a:off x="577652" y="0"/>
            <a:ext cx="8798419" cy="6816262"/>
            <a:chOff x="577652" y="-28502"/>
            <a:chExt cx="8798419" cy="6816262"/>
          </a:xfrm>
        </p:grpSpPr>
        <p:sp>
          <p:nvSpPr>
            <p:cNvPr id="9" name="Oval 8">
              <a:extLst>
                <a:ext uri="{FF2B5EF4-FFF2-40B4-BE49-F238E27FC236}">
                  <a16:creationId xmlns:a16="http://schemas.microsoft.com/office/drawing/2014/main" id="{E9644D21-8793-9A96-F305-5D20EE342B26}"/>
                </a:ext>
              </a:extLst>
            </p:cNvPr>
            <p:cNvSpPr/>
            <p:nvPr userDrawn="1"/>
          </p:nvSpPr>
          <p:spPr>
            <a:xfrm>
              <a:off x="2815929" y="148929"/>
              <a:ext cx="6560142" cy="656014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stStyle>
            <a:p>
              <a:pPr marL="0" marR="0" lvl="0" indent="0" algn="ctr" defTabSz="914400" rtl="0" eaLnBrk="1" fontAlgn="auto" latinLnBrk="0" hangingPunct="1">
                <a:lnSpc>
                  <a:spcPct val="100000"/>
                </a:lnSpc>
                <a:spcBef>
                  <a:spcPts val="0"/>
                </a:spcBef>
                <a:spcAft>
                  <a:spcPts val="0"/>
                </a:spcAft>
                <a:buClrTx/>
                <a:buSzTx/>
                <a:buFontTx/>
                <a:buNone/>
                <a:tabLst/>
                <a:defRPr lang="pt-BR"/>
              </a:pPr>
              <a:endParaRPr kumimoji="0" lang="pt-B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Arco 9">
              <a:extLst>
                <a:ext uri="{FF2B5EF4-FFF2-40B4-BE49-F238E27FC236}">
                  <a16:creationId xmlns:a16="http://schemas.microsoft.com/office/drawing/2014/main" id="{DF8D7AEF-C845-09F0-F31C-20B32BBA1EBA}"/>
                </a:ext>
              </a:extLst>
            </p:cNvPr>
            <p:cNvSpPr/>
            <p:nvPr userDrawn="1"/>
          </p:nvSpPr>
          <p:spPr>
            <a:xfrm rot="9222429" flipV="1">
              <a:off x="2494119" y="-28502"/>
              <a:ext cx="6816262" cy="681626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defPPr>
                <a:defRPr lang="pt-BR"/>
              </a:defPPr>
            </a:lstStyle>
            <a:p>
              <a:pPr marL="0" marR="0" lvl="0" indent="0" algn="ctr" defTabSz="914400" rtl="0" eaLnBrk="1" fontAlgn="auto" latinLnBrk="0" hangingPunct="1">
                <a:lnSpc>
                  <a:spcPct val="100000"/>
                </a:lnSpc>
                <a:spcBef>
                  <a:spcPts val="0"/>
                </a:spcBef>
                <a:spcAft>
                  <a:spcPts val="0"/>
                </a:spcAft>
                <a:buClrTx/>
                <a:buSzTx/>
                <a:buFontTx/>
                <a:buNone/>
                <a:tabLst/>
                <a:defRPr lang="pt-BR"/>
              </a:pPr>
              <a:endParaRPr kumimoji="0" lang="pt-B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Oval 10">
              <a:extLst>
                <a:ext uri="{FF2B5EF4-FFF2-40B4-BE49-F238E27FC236}">
                  <a16:creationId xmlns:a16="http://schemas.microsoft.com/office/drawing/2014/main" id="{5F9D44CB-887B-C74D-3E96-5607E84DAEFF}"/>
                </a:ext>
              </a:extLst>
            </p:cNvPr>
            <p:cNvSpPr/>
            <p:nvPr userDrawn="1"/>
          </p:nvSpPr>
          <p:spPr>
            <a:xfrm>
              <a:off x="577652" y="1085116"/>
              <a:ext cx="759403" cy="73880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stStyle>
            <a:p>
              <a:pPr marL="0" marR="0" lvl="0" indent="0" algn="ctr" defTabSz="914400" rtl="0" eaLnBrk="1" fontAlgn="auto" latinLnBrk="0" hangingPunct="1">
                <a:lnSpc>
                  <a:spcPct val="100000"/>
                </a:lnSpc>
                <a:spcBef>
                  <a:spcPts val="0"/>
                </a:spcBef>
                <a:spcAft>
                  <a:spcPts val="0"/>
                </a:spcAft>
                <a:buClrTx/>
                <a:buSzTx/>
                <a:buFontTx/>
                <a:buNone/>
                <a:tabLst/>
                <a:defRPr lang="pt-BR"/>
              </a:pPr>
              <a:endParaRPr kumimoji="0" lang="pt-B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4" name="Forma livre: Forma 19">
            <a:extLst>
              <a:ext uri="{FF2B5EF4-FFF2-40B4-BE49-F238E27FC236}">
                <a16:creationId xmlns:a16="http://schemas.microsoft.com/office/drawing/2014/main" id="{87D193F4-2337-0048-1BE7-C9A8154191F9}"/>
              </a:ext>
              <a:ext uri="{C183D7F6-B498-43B3-948B-1728B52AA6E4}">
                <adec:decorative xmlns:adec="http://schemas.microsoft.com/office/drawing/2017/decorative" val="1"/>
              </a:ext>
            </a:extLst>
          </p:cNvPr>
          <p:cNvSpPr/>
          <p:nvPr userDrawn="1"/>
        </p:nvSpPr>
        <p:spPr>
          <a:xfrm rot="16200000" flipH="1">
            <a:off x="936118" y="5508455"/>
            <a:ext cx="1082566" cy="1616525"/>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defPPr>
              <a:defRPr lang="pt-BR"/>
            </a:defPPr>
          </a:lstStyle>
          <a:p>
            <a:pPr marL="0" marR="0" lvl="0" indent="0" algn="l" defTabSz="914400" rtl="0" eaLnBrk="1" fontAlgn="auto" latinLnBrk="0" hangingPunct="1">
              <a:lnSpc>
                <a:spcPct val="100000"/>
              </a:lnSpc>
              <a:spcBef>
                <a:spcPts val="0"/>
              </a:spcBef>
              <a:spcAft>
                <a:spcPts val="0"/>
              </a:spcAft>
              <a:buClrTx/>
              <a:buSzTx/>
              <a:buFontTx/>
              <a:buNone/>
              <a:tabLst/>
              <a:defRPr lang="pt-BR"/>
            </a:pPr>
            <a:endParaRPr kumimoji="0" lang="pt-B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15" name="Conector Reto 14">
            <a:extLst>
              <a:ext uri="{FF2B5EF4-FFF2-40B4-BE49-F238E27FC236}">
                <a16:creationId xmlns:a16="http://schemas.microsoft.com/office/drawing/2014/main" id="{45EE4510-BCBA-C39A-BEF1-A391A3304F88}"/>
              </a:ext>
              <a:ext uri="{C183D7F6-B498-43B3-948B-1728B52AA6E4}">
                <adec:decorative xmlns:adec="http://schemas.microsoft.com/office/drawing/2017/decorative" val="1"/>
              </a:ext>
            </a:extLst>
          </p:cNvPr>
          <p:cNvCxnSpPr>
            <a:cxnSpLocks/>
          </p:cNvCxnSpPr>
          <p:nvPr userDrawn="1"/>
        </p:nvCxnSpPr>
        <p:spPr>
          <a:xfrm>
            <a:off x="11494655" y="5270490"/>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 name="Título 1">
            <a:extLst>
              <a:ext uri="{FF2B5EF4-FFF2-40B4-BE49-F238E27FC236}">
                <a16:creationId xmlns:a16="http://schemas.microsoft.com/office/drawing/2014/main" id="{32772C41-A024-2F33-1F04-21E003FA7291}"/>
              </a:ext>
            </a:extLst>
          </p:cNvPr>
          <p:cNvSpPr>
            <a:spLocks noGrp="1"/>
          </p:cNvSpPr>
          <p:nvPr>
            <p:ph type="ctrTitle"/>
          </p:nvPr>
        </p:nvSpPr>
        <p:spPr>
          <a:xfrm>
            <a:off x="2815929" y="1349825"/>
            <a:ext cx="6560142" cy="3063149"/>
          </a:xfrm>
        </p:spPr>
        <p:txBody>
          <a:bodyPr rtlCol="0" anchor="ctr">
            <a:noAutofit/>
          </a:bodyPr>
          <a:lstStyle>
            <a:lvl1pPr algn="ctr">
              <a:defRPr lang="pt-BR" sz="6000">
                <a:solidFill>
                  <a:schemeClr val="bg1"/>
                </a:solidFill>
              </a:defRPr>
            </a:lvl1pPr>
          </a:lstStyle>
          <a:p>
            <a:pPr rtl="0"/>
            <a:r>
              <a:rPr lang="pt-BR"/>
              <a:t>Clique para editar o título Mestre</a:t>
            </a:r>
          </a:p>
        </p:txBody>
      </p:sp>
      <p:sp>
        <p:nvSpPr>
          <p:cNvPr id="3" name="Subtítulo 2">
            <a:extLst>
              <a:ext uri="{FF2B5EF4-FFF2-40B4-BE49-F238E27FC236}">
                <a16:creationId xmlns:a16="http://schemas.microsoft.com/office/drawing/2014/main" id="{473BC2DF-9C2A-052C-AD2C-0A8ABAA50374}"/>
              </a:ext>
            </a:extLst>
          </p:cNvPr>
          <p:cNvSpPr>
            <a:spLocks noGrp="1"/>
          </p:cNvSpPr>
          <p:nvPr>
            <p:ph type="subTitle" idx="1" hasCustomPrompt="1"/>
          </p:nvPr>
        </p:nvSpPr>
        <p:spPr>
          <a:xfrm>
            <a:off x="2815929" y="4412973"/>
            <a:ext cx="6560142" cy="1935571"/>
          </a:xfrm>
        </p:spPr>
        <p:txBody>
          <a:bodyPr rtlCol="0">
            <a:noAutofit/>
          </a:bodyPr>
          <a:lstStyle>
            <a:lvl1pPr marL="0" indent="0" algn="ctr">
              <a:buNone/>
              <a:defRPr lang="pt-BR" sz="2400">
                <a:solidFill>
                  <a:schemeClr val="bg1"/>
                </a:solidFill>
              </a:defRPr>
            </a:lvl1pPr>
            <a:lvl2pPr marL="457200" indent="0" algn="ctr">
              <a:buNone/>
              <a:defRPr lang="pt-BR" sz="2000"/>
            </a:lvl2pPr>
            <a:lvl3pPr marL="914400" indent="0" algn="ctr">
              <a:buNone/>
              <a:defRPr lang="pt-BR" sz="1800"/>
            </a:lvl3pPr>
            <a:lvl4pPr marL="1371600" indent="0" algn="ctr">
              <a:buNone/>
              <a:defRPr lang="pt-BR" sz="1600"/>
            </a:lvl4pPr>
            <a:lvl5pPr marL="1828800" indent="0" algn="ctr">
              <a:buNone/>
              <a:defRPr lang="pt-BR" sz="1600"/>
            </a:lvl5pPr>
            <a:lvl6pPr marL="2286000" indent="0" algn="ctr">
              <a:buNone/>
              <a:defRPr lang="pt-BR" sz="1600"/>
            </a:lvl6pPr>
            <a:lvl7pPr marL="2743200" indent="0" algn="ctr">
              <a:buNone/>
              <a:defRPr lang="pt-BR" sz="1600"/>
            </a:lvl7pPr>
            <a:lvl8pPr marL="3200400" indent="0" algn="ctr">
              <a:buNone/>
              <a:defRPr lang="pt-BR" sz="1600"/>
            </a:lvl8pPr>
            <a:lvl9pPr marL="3657600" indent="0" algn="ctr">
              <a:buNone/>
              <a:defRPr lang="pt-BR" sz="1600"/>
            </a:lvl9pPr>
          </a:lstStyle>
          <a:p>
            <a:pPr rtl="0"/>
            <a:r>
              <a:rPr lang="pt-BR"/>
              <a:t>Clique para adicionar um subtítulo</a:t>
            </a:r>
          </a:p>
        </p:txBody>
      </p:sp>
      <p:sp>
        <p:nvSpPr>
          <p:cNvPr id="4" name="Espaço Reservado para Data 3">
            <a:extLst>
              <a:ext uri="{FF2B5EF4-FFF2-40B4-BE49-F238E27FC236}">
                <a16:creationId xmlns:a16="http://schemas.microsoft.com/office/drawing/2014/main" id="{C0070940-5919-2C95-2278-32E50BF14DD1}"/>
              </a:ext>
            </a:extLst>
          </p:cNvPr>
          <p:cNvSpPr>
            <a:spLocks noGrp="1"/>
          </p:cNvSpPr>
          <p:nvPr>
            <p:ph type="dt" sz="half" idx="10"/>
          </p:nvPr>
        </p:nvSpPr>
        <p:spPr/>
        <p:txBody>
          <a:bodyPr rtlCol="0"/>
          <a:lstStyle>
            <a:defPPr>
              <a:defRPr lang="pt-BR"/>
            </a:defPPr>
          </a:lstStyle>
          <a:p>
            <a:pPr rtl="0"/>
            <a:fld id="{D057958B-4501-4305-8148-E3921E9675F7}" type="datetime1">
              <a:rPr lang="pt-BR" smtClean="0"/>
              <a:t>22/04/2024</a:t>
            </a:fld>
            <a:endParaRPr lang="pt-BR"/>
          </a:p>
        </p:txBody>
      </p:sp>
      <p:sp>
        <p:nvSpPr>
          <p:cNvPr id="5" name="Espaço Reservado para Rodapé 4">
            <a:extLst>
              <a:ext uri="{FF2B5EF4-FFF2-40B4-BE49-F238E27FC236}">
                <a16:creationId xmlns:a16="http://schemas.microsoft.com/office/drawing/2014/main" id="{1957D599-49CF-19FE-6D86-C5EDB765F413}"/>
              </a:ext>
            </a:extLst>
          </p:cNvPr>
          <p:cNvSpPr>
            <a:spLocks noGrp="1"/>
          </p:cNvSpPr>
          <p:nvPr>
            <p:ph type="ftr" sz="quarter" idx="11"/>
          </p:nvPr>
        </p:nvSpPr>
        <p:spPr/>
        <p:txBody>
          <a:bodyPr rtlCol="0"/>
          <a:lstStyle>
            <a:defPPr>
              <a:defRPr lang="pt-BR"/>
            </a:defPPr>
          </a:lstStyle>
          <a:p>
            <a:pPr rtl="0"/>
            <a:endParaRPr lang="pt-BR"/>
          </a:p>
        </p:txBody>
      </p:sp>
      <p:sp>
        <p:nvSpPr>
          <p:cNvPr id="6" name="Espaço Reservado para o Número do Slide 5">
            <a:extLst>
              <a:ext uri="{FF2B5EF4-FFF2-40B4-BE49-F238E27FC236}">
                <a16:creationId xmlns:a16="http://schemas.microsoft.com/office/drawing/2014/main" id="{28931DF1-1C8D-86B9-BFDD-098FFC00FDC2}"/>
              </a:ext>
            </a:extLst>
          </p:cNvPr>
          <p:cNvSpPr>
            <a:spLocks noGrp="1"/>
          </p:cNvSpPr>
          <p:nvPr>
            <p:ph type="sldNum" sz="quarter" idx="12"/>
          </p:nvPr>
        </p:nvSpPr>
        <p:spPr/>
        <p:txBody>
          <a:bodyPr rtlCol="0"/>
          <a:lstStyle>
            <a:defPPr>
              <a:defRPr lang="pt-BR"/>
            </a:defPPr>
          </a:lstStyle>
          <a:p>
            <a:pPr rtl="0"/>
            <a:fld id="{CBD12358-51D2-46B3-9BDE-DF29528B9454}" type="slidenum">
              <a:rPr lang="pt-BR" smtClean="0"/>
              <a:t>‹nº›</a:t>
            </a:fld>
            <a:endParaRPr lang="pt-BR"/>
          </a:p>
        </p:txBody>
      </p:sp>
    </p:spTree>
    <p:extLst>
      <p:ext uri="{BB962C8B-B14F-4D97-AF65-F5344CB8AC3E}">
        <p14:creationId xmlns:p14="http://schemas.microsoft.com/office/powerpoint/2010/main" val="15637277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ois Conteúdos 1">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C40C44A-93E6-6C58-5E88-AFDC594EC27A}"/>
              </a:ext>
            </a:extLst>
          </p:cNvPr>
          <p:cNvSpPr>
            <a:spLocks noGrp="1"/>
          </p:cNvSpPr>
          <p:nvPr>
            <p:ph type="title" hasCustomPrompt="1"/>
          </p:nvPr>
        </p:nvSpPr>
        <p:spPr/>
        <p:txBody>
          <a:bodyPr rtlCol="0" anchor="ctr" anchorCtr="0">
            <a:noAutofit/>
          </a:bodyPr>
          <a:lstStyle>
            <a:lvl1pPr>
              <a:defRPr lang="pt-BR"/>
            </a:lvl1pPr>
          </a:lstStyle>
          <a:p>
            <a:pPr rtl="0"/>
            <a:r>
              <a:rPr lang="pt-BR"/>
              <a:t>Clique para adicionar um título</a:t>
            </a:r>
          </a:p>
        </p:txBody>
      </p:sp>
      <p:sp>
        <p:nvSpPr>
          <p:cNvPr id="3" name="Espaço Reservado para Conteúdo 2">
            <a:extLst>
              <a:ext uri="{FF2B5EF4-FFF2-40B4-BE49-F238E27FC236}">
                <a16:creationId xmlns:a16="http://schemas.microsoft.com/office/drawing/2014/main" id="{0C813049-5F46-053E-6279-8183259649A6}"/>
              </a:ext>
            </a:extLst>
          </p:cNvPr>
          <p:cNvSpPr>
            <a:spLocks noGrp="1"/>
          </p:cNvSpPr>
          <p:nvPr>
            <p:ph sz="half" idx="1" hasCustomPrompt="1"/>
          </p:nvPr>
        </p:nvSpPr>
        <p:spPr>
          <a:xfrm>
            <a:off x="838200" y="1825625"/>
            <a:ext cx="4915163" cy="4297680"/>
          </a:xfrm>
        </p:spPr>
        <p:txBody>
          <a:bodyPr rtlCol="0">
            <a:normAutofit/>
          </a:bodyPr>
          <a:lstStyle>
            <a:lvl1pPr marL="0" indent="0">
              <a:spcBef>
                <a:spcPts val="1000"/>
              </a:spcBef>
              <a:spcAft>
                <a:spcPts val="800"/>
              </a:spcAft>
              <a:buNone/>
              <a:defRPr lang="pt-BR" sz="2000"/>
            </a:lvl1pPr>
            <a:lvl2pPr marL="228600" indent="-228600">
              <a:spcBef>
                <a:spcPts val="1000"/>
              </a:spcBef>
              <a:spcAft>
                <a:spcPts val="800"/>
              </a:spcAft>
              <a:buClr>
                <a:schemeClr val="accent2"/>
              </a:buClr>
              <a:buFont typeface="Arial" panose="020B0604020202020204" pitchFamily="34" charset="0"/>
              <a:buChar char="•"/>
              <a:defRPr lang="pt-BR" sz="2000"/>
            </a:lvl2pPr>
            <a:lvl3pPr marL="594360" indent="-228600">
              <a:spcBef>
                <a:spcPts val="1000"/>
              </a:spcBef>
              <a:spcAft>
                <a:spcPts val="800"/>
              </a:spcAft>
              <a:buClr>
                <a:schemeClr val="accent2"/>
              </a:buClr>
              <a:buFont typeface="Arial" panose="020B0604020202020204" pitchFamily="34" charset="0"/>
              <a:buChar char="•"/>
              <a:defRPr lang="pt-BR" sz="2000"/>
            </a:lvl3pPr>
            <a:lvl4pPr marL="868680" indent="-228600">
              <a:spcBef>
                <a:spcPts val="1000"/>
              </a:spcBef>
              <a:spcAft>
                <a:spcPts val="800"/>
              </a:spcAft>
              <a:buClr>
                <a:schemeClr val="accent2"/>
              </a:buClr>
              <a:buFont typeface="Arial" panose="020B0604020202020204" pitchFamily="34" charset="0"/>
              <a:buChar char="•"/>
              <a:defRPr lang="pt-BR" sz="2000"/>
            </a:lvl4pPr>
            <a:lvl5pPr marL="1143000" indent="-228600">
              <a:spcBef>
                <a:spcPts val="1000"/>
              </a:spcBef>
              <a:spcAft>
                <a:spcPts val="800"/>
              </a:spcAft>
              <a:buClr>
                <a:schemeClr val="accent2"/>
              </a:buClr>
              <a:buFont typeface="Arial" panose="020B0604020202020204" pitchFamily="34" charset="0"/>
              <a:buChar char="•"/>
              <a:defRPr lang="pt-BR" sz="2000"/>
            </a:lvl5pPr>
          </a:lstStyle>
          <a:p>
            <a:pPr lvl="0" rtl="0"/>
            <a:r>
              <a:rPr lang="pt-BR"/>
              <a:t>Clique para adicionar conteúdo</a:t>
            </a:r>
          </a:p>
          <a:p>
            <a:pPr lvl="1" rtl="0"/>
            <a:r>
              <a:rPr lang="pt-BR"/>
              <a:t>Segundo nível</a:t>
            </a:r>
          </a:p>
          <a:p>
            <a:pPr lvl="2" rtl="0"/>
            <a:r>
              <a:rPr lang="pt-BR"/>
              <a:t>Terceiro nível</a:t>
            </a:r>
          </a:p>
          <a:p>
            <a:pPr lvl="3" rtl="0"/>
            <a:r>
              <a:rPr lang="pt-BR"/>
              <a:t>Quarto nível</a:t>
            </a:r>
          </a:p>
          <a:p>
            <a:pPr lvl="4" rtl="0"/>
            <a:r>
              <a:rPr lang="pt-BR"/>
              <a:t>Quinto nível</a:t>
            </a:r>
          </a:p>
        </p:txBody>
      </p:sp>
      <p:sp>
        <p:nvSpPr>
          <p:cNvPr id="15" name="Espaço Reservado para Conteúdo 2">
            <a:extLst>
              <a:ext uri="{FF2B5EF4-FFF2-40B4-BE49-F238E27FC236}">
                <a16:creationId xmlns:a16="http://schemas.microsoft.com/office/drawing/2014/main" id="{5FB01ADF-164A-96FB-0129-C2A0F0ED0A85}"/>
              </a:ext>
            </a:extLst>
          </p:cNvPr>
          <p:cNvSpPr>
            <a:spLocks noGrp="1"/>
          </p:cNvSpPr>
          <p:nvPr>
            <p:ph sz="half" idx="15" hasCustomPrompt="1"/>
          </p:nvPr>
        </p:nvSpPr>
        <p:spPr>
          <a:xfrm>
            <a:off x="6147896" y="1816916"/>
            <a:ext cx="5212080" cy="4297680"/>
          </a:xfrm>
        </p:spPr>
        <p:txBody>
          <a:bodyPr rtlCol="0">
            <a:normAutofit/>
          </a:bodyPr>
          <a:lstStyle>
            <a:lvl1pPr marL="0" indent="0">
              <a:spcBef>
                <a:spcPts val="1000"/>
              </a:spcBef>
              <a:spcAft>
                <a:spcPts val="800"/>
              </a:spcAft>
              <a:buNone/>
              <a:defRPr lang="pt-BR" sz="2000"/>
            </a:lvl1pPr>
            <a:lvl2pPr marL="228600" indent="-228600">
              <a:spcBef>
                <a:spcPts val="1000"/>
              </a:spcBef>
              <a:spcAft>
                <a:spcPts val="800"/>
              </a:spcAft>
              <a:buClr>
                <a:schemeClr val="accent2"/>
              </a:buClr>
              <a:buFont typeface="Arial" panose="020B0604020202020204" pitchFamily="34" charset="0"/>
              <a:buChar char="•"/>
              <a:defRPr lang="pt-BR" sz="2000"/>
            </a:lvl2pPr>
            <a:lvl3pPr marL="594360" indent="-228600">
              <a:spcBef>
                <a:spcPts val="1000"/>
              </a:spcBef>
              <a:spcAft>
                <a:spcPts val="800"/>
              </a:spcAft>
              <a:buClr>
                <a:schemeClr val="accent2"/>
              </a:buClr>
              <a:buFont typeface="Arial" panose="020B0604020202020204" pitchFamily="34" charset="0"/>
              <a:buChar char="•"/>
              <a:defRPr lang="pt-BR" sz="2000"/>
            </a:lvl3pPr>
            <a:lvl4pPr marL="868680" indent="-228600">
              <a:spcBef>
                <a:spcPts val="1000"/>
              </a:spcBef>
              <a:spcAft>
                <a:spcPts val="800"/>
              </a:spcAft>
              <a:buClr>
                <a:schemeClr val="accent2"/>
              </a:buClr>
              <a:buFont typeface="Arial" panose="020B0604020202020204" pitchFamily="34" charset="0"/>
              <a:buChar char="•"/>
              <a:defRPr lang="pt-BR" sz="2000"/>
            </a:lvl4pPr>
            <a:lvl5pPr marL="1143000" indent="-228600">
              <a:spcBef>
                <a:spcPts val="1000"/>
              </a:spcBef>
              <a:spcAft>
                <a:spcPts val="800"/>
              </a:spcAft>
              <a:buClr>
                <a:schemeClr val="accent2"/>
              </a:buClr>
              <a:buFont typeface="Arial" panose="020B0604020202020204" pitchFamily="34" charset="0"/>
              <a:buChar char="•"/>
              <a:defRPr lang="pt-BR" sz="2000"/>
            </a:lvl5pPr>
          </a:lstStyle>
          <a:p>
            <a:pPr lvl="0" rtl="0"/>
            <a:r>
              <a:rPr lang="pt-BR"/>
              <a:t>Clique para adicionar conteúdo</a:t>
            </a:r>
          </a:p>
          <a:p>
            <a:pPr lvl="1" rtl="0"/>
            <a:r>
              <a:rPr lang="pt-BR"/>
              <a:t>Segundo nível</a:t>
            </a:r>
          </a:p>
          <a:p>
            <a:pPr lvl="2" rtl="0"/>
            <a:r>
              <a:rPr lang="pt-BR"/>
              <a:t>Terceiro nível</a:t>
            </a:r>
          </a:p>
          <a:p>
            <a:pPr lvl="3" rtl="0"/>
            <a:r>
              <a:rPr lang="pt-BR"/>
              <a:t>Quarto nível</a:t>
            </a:r>
          </a:p>
          <a:p>
            <a:pPr lvl="4" rtl="0"/>
            <a:r>
              <a:rPr lang="pt-BR"/>
              <a:t>Quinto nível</a:t>
            </a:r>
          </a:p>
        </p:txBody>
      </p:sp>
      <p:grpSp>
        <p:nvGrpSpPr>
          <p:cNvPr id="11" name="Grupo 10">
            <a:extLst>
              <a:ext uri="{FF2B5EF4-FFF2-40B4-BE49-F238E27FC236}">
                <a16:creationId xmlns:a16="http://schemas.microsoft.com/office/drawing/2014/main" id="{C263F0DD-A38B-64B8-7412-087B487E6D47}"/>
              </a:ext>
              <a:ext uri="{C183D7F6-B498-43B3-948B-1728B52AA6E4}">
                <adec:decorative xmlns:adec="http://schemas.microsoft.com/office/drawing/2017/decorative" val="1"/>
              </a:ext>
            </a:extLst>
          </p:cNvPr>
          <p:cNvGrpSpPr/>
          <p:nvPr userDrawn="1"/>
        </p:nvGrpSpPr>
        <p:grpSpPr>
          <a:xfrm>
            <a:off x="123536" y="2"/>
            <a:ext cx="12068464" cy="6857998"/>
            <a:chOff x="123536" y="2"/>
            <a:chExt cx="12068464" cy="6857998"/>
          </a:xfrm>
        </p:grpSpPr>
        <p:sp>
          <p:nvSpPr>
            <p:cNvPr id="12" name="Forma livre: Forma 9">
              <a:extLst>
                <a:ext uri="{FF2B5EF4-FFF2-40B4-BE49-F238E27FC236}">
                  <a16:creationId xmlns:a16="http://schemas.microsoft.com/office/drawing/2014/main" id="{44CE2FB7-A856-E3C3-9798-73AAFB7901B8}"/>
                </a:ext>
              </a:extLst>
            </p:cNvPr>
            <p:cNvSpPr/>
            <p:nvPr userDrawn="1"/>
          </p:nvSpPr>
          <p:spPr>
            <a:xfrm>
              <a:off x="5671336"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pt-BR"/>
              </a:defPPr>
            </a:lstStyle>
            <a:p>
              <a:pPr marL="0" marR="0" lvl="0" indent="0" algn="ctr" defTabSz="914400" rtl="0" eaLnBrk="1" fontAlgn="auto" latinLnBrk="0" hangingPunct="1">
                <a:lnSpc>
                  <a:spcPct val="100000"/>
                </a:lnSpc>
                <a:spcBef>
                  <a:spcPts val="0"/>
                </a:spcBef>
                <a:spcAft>
                  <a:spcPts val="0"/>
                </a:spcAft>
                <a:buClrTx/>
                <a:buSzTx/>
                <a:buFontTx/>
                <a:buNone/>
                <a:tabLst/>
                <a:defRPr lang="pt-BR"/>
              </a:pPr>
              <a:endParaRPr kumimoji="0" lang="pt-B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orma livre: Forma 10">
              <a:extLst>
                <a:ext uri="{FF2B5EF4-FFF2-40B4-BE49-F238E27FC236}">
                  <a16:creationId xmlns:a16="http://schemas.microsoft.com/office/drawing/2014/main" id="{47ED62E5-894A-A8F9-A6DC-4A5C147CDE78}"/>
                </a:ext>
              </a:extLst>
            </p:cNvPr>
            <p:cNvSpPr/>
            <p:nvPr userDrawn="1"/>
          </p:nvSpPr>
          <p:spPr>
            <a:xfrm flipH="1">
              <a:off x="12353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defPPr>
                <a:defRPr lang="pt-BR"/>
              </a:defPPr>
            </a:lstStyle>
            <a:p>
              <a:pPr marL="0" marR="0" lvl="0" indent="0" algn="l" defTabSz="914400" rtl="0" eaLnBrk="1" fontAlgn="auto" latinLnBrk="0" hangingPunct="1">
                <a:lnSpc>
                  <a:spcPct val="100000"/>
                </a:lnSpc>
                <a:spcBef>
                  <a:spcPts val="0"/>
                </a:spcBef>
                <a:spcAft>
                  <a:spcPts val="0"/>
                </a:spcAft>
                <a:buClrTx/>
                <a:buSzTx/>
                <a:buFontTx/>
                <a:buNone/>
                <a:tabLst/>
                <a:defRPr lang="pt-BR"/>
              </a:pPr>
              <a:endParaRPr kumimoji="0" lang="pt-B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Forma livre: Forma 11">
              <a:extLst>
                <a:ext uri="{FF2B5EF4-FFF2-40B4-BE49-F238E27FC236}">
                  <a16:creationId xmlns:a16="http://schemas.microsoft.com/office/drawing/2014/main" id="{5C181CD4-C69B-2826-AF23-060D677248A9}"/>
                </a:ext>
              </a:extLst>
            </p:cNvPr>
            <p:cNvSpPr/>
            <p:nvPr userDrawn="1"/>
          </p:nvSpPr>
          <p:spPr>
            <a:xfrm rot="5400000">
              <a:off x="11328915" y="3872201"/>
              <a:ext cx="1214656" cy="511514"/>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pt-BR"/>
              </a:defPPr>
            </a:lstStyle>
            <a:p>
              <a:pPr marL="0" marR="0" lvl="0" indent="0" algn="ctr" defTabSz="914400" rtl="0" eaLnBrk="1" fontAlgn="auto" latinLnBrk="0" hangingPunct="1">
                <a:lnSpc>
                  <a:spcPct val="100000"/>
                </a:lnSpc>
                <a:spcBef>
                  <a:spcPts val="0"/>
                </a:spcBef>
                <a:spcAft>
                  <a:spcPts val="0"/>
                </a:spcAft>
                <a:buClrTx/>
                <a:buSzTx/>
                <a:buFontTx/>
                <a:buNone/>
                <a:tabLst/>
                <a:defRPr lang="pt-BR"/>
              </a:pPr>
              <a:endParaRPr kumimoji="0" lang="pt-B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 name="Espaço Reservado para Data 4">
            <a:extLst>
              <a:ext uri="{FF2B5EF4-FFF2-40B4-BE49-F238E27FC236}">
                <a16:creationId xmlns:a16="http://schemas.microsoft.com/office/drawing/2014/main" id="{C6CFCEB5-4092-FD13-478E-51CD74FDB82E}"/>
              </a:ext>
            </a:extLst>
          </p:cNvPr>
          <p:cNvSpPr>
            <a:spLocks noGrp="1"/>
          </p:cNvSpPr>
          <p:nvPr>
            <p:ph type="dt" sz="half" idx="10"/>
          </p:nvPr>
        </p:nvSpPr>
        <p:spPr/>
        <p:txBody>
          <a:bodyPr rtlCol="0"/>
          <a:lstStyle>
            <a:defPPr>
              <a:defRPr lang="pt-BR"/>
            </a:defPPr>
          </a:lstStyle>
          <a:p>
            <a:pPr rtl="0"/>
            <a:fld id="{5BC0C6D7-C16A-4205-8133-B8F66C31D65C}" type="datetime1">
              <a:rPr lang="pt-BR" smtClean="0"/>
              <a:t>22/04/2024</a:t>
            </a:fld>
            <a:endParaRPr lang="pt-BR"/>
          </a:p>
        </p:txBody>
      </p:sp>
      <p:sp>
        <p:nvSpPr>
          <p:cNvPr id="6" name="Espaço Reservado para Rodapé 5">
            <a:extLst>
              <a:ext uri="{FF2B5EF4-FFF2-40B4-BE49-F238E27FC236}">
                <a16:creationId xmlns:a16="http://schemas.microsoft.com/office/drawing/2014/main" id="{5D077A4D-E7C0-912D-293F-D93F0CB5CA49}"/>
              </a:ext>
            </a:extLst>
          </p:cNvPr>
          <p:cNvSpPr>
            <a:spLocks noGrp="1"/>
          </p:cNvSpPr>
          <p:nvPr>
            <p:ph type="ftr" sz="quarter" idx="11"/>
          </p:nvPr>
        </p:nvSpPr>
        <p:spPr/>
        <p:txBody>
          <a:bodyPr rtlCol="0"/>
          <a:lstStyle>
            <a:defPPr>
              <a:defRPr lang="pt-BR"/>
            </a:defPPr>
          </a:lstStyle>
          <a:p>
            <a:pPr rtl="0"/>
            <a:endParaRPr lang="pt-BR"/>
          </a:p>
        </p:txBody>
      </p:sp>
      <p:sp>
        <p:nvSpPr>
          <p:cNvPr id="7" name="Espaço Reservado para o Número do Slide 6">
            <a:extLst>
              <a:ext uri="{FF2B5EF4-FFF2-40B4-BE49-F238E27FC236}">
                <a16:creationId xmlns:a16="http://schemas.microsoft.com/office/drawing/2014/main" id="{CA6AA9E1-334B-5F8F-8A92-67DD095F7838}"/>
              </a:ext>
            </a:extLst>
          </p:cNvPr>
          <p:cNvSpPr>
            <a:spLocks noGrp="1"/>
          </p:cNvSpPr>
          <p:nvPr>
            <p:ph type="sldNum" sz="quarter" idx="12"/>
          </p:nvPr>
        </p:nvSpPr>
        <p:spPr/>
        <p:txBody>
          <a:bodyPr rtlCol="0"/>
          <a:lstStyle>
            <a:defPPr>
              <a:defRPr lang="pt-BR"/>
            </a:defPPr>
          </a:lstStyle>
          <a:p>
            <a:pPr rtl="0"/>
            <a:fld id="{CBD12358-51D2-46B3-9BDE-DF29528B9454}" type="slidenum">
              <a:rPr lang="pt-BR" smtClean="0"/>
              <a:t>‹nº›</a:t>
            </a:fld>
            <a:endParaRPr lang="pt-BR"/>
          </a:p>
        </p:txBody>
      </p:sp>
    </p:spTree>
    <p:extLst>
      <p:ext uri="{BB962C8B-B14F-4D97-AF65-F5344CB8AC3E}">
        <p14:creationId xmlns:p14="http://schemas.microsoft.com/office/powerpoint/2010/main" val="5052907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ois Conteúdos 2">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C40C44A-93E6-6C58-5E88-AFDC594EC27A}"/>
              </a:ext>
            </a:extLst>
          </p:cNvPr>
          <p:cNvSpPr>
            <a:spLocks noGrp="1"/>
          </p:cNvSpPr>
          <p:nvPr>
            <p:ph type="title" hasCustomPrompt="1"/>
          </p:nvPr>
        </p:nvSpPr>
        <p:spPr/>
        <p:txBody>
          <a:bodyPr rtlCol="0" anchor="ctr" anchorCtr="0">
            <a:noAutofit/>
          </a:bodyPr>
          <a:lstStyle>
            <a:defPPr>
              <a:defRPr lang="pt-BR"/>
            </a:defPPr>
          </a:lstStyle>
          <a:p>
            <a:pPr rtl="0"/>
            <a:r>
              <a:rPr lang="pt-BR"/>
              <a:t>Clique para adicionar um título</a:t>
            </a:r>
          </a:p>
        </p:txBody>
      </p:sp>
      <p:sp>
        <p:nvSpPr>
          <p:cNvPr id="11" name="Espaço Reservado para Conteúdo 2">
            <a:extLst>
              <a:ext uri="{FF2B5EF4-FFF2-40B4-BE49-F238E27FC236}">
                <a16:creationId xmlns:a16="http://schemas.microsoft.com/office/drawing/2014/main" id="{60538251-2B75-FA20-0F29-FB58583E6125}"/>
              </a:ext>
            </a:extLst>
          </p:cNvPr>
          <p:cNvSpPr>
            <a:spLocks noGrp="1"/>
          </p:cNvSpPr>
          <p:nvPr>
            <p:ph sz="half" idx="1" hasCustomPrompt="1"/>
          </p:nvPr>
        </p:nvSpPr>
        <p:spPr>
          <a:xfrm>
            <a:off x="838201" y="1825625"/>
            <a:ext cx="3108958" cy="4297680"/>
          </a:xfrm>
        </p:spPr>
        <p:txBody>
          <a:bodyPr rtlCol="0">
            <a:normAutofit/>
          </a:bodyPr>
          <a:lstStyle>
            <a:lvl1pPr marL="228600" indent="-228600">
              <a:spcBef>
                <a:spcPts val="1000"/>
              </a:spcBef>
              <a:spcAft>
                <a:spcPts val="800"/>
              </a:spcAft>
              <a:buClr>
                <a:schemeClr val="accent2"/>
              </a:buClr>
              <a:buFont typeface="Arial" panose="020B0604020202020204" pitchFamily="34" charset="0"/>
              <a:buChar char="•"/>
              <a:defRPr lang="pt-BR" sz="1800"/>
            </a:lvl1pPr>
            <a:lvl2pPr marL="285750" indent="-285750">
              <a:spcBef>
                <a:spcPts val="1000"/>
              </a:spcBef>
              <a:spcAft>
                <a:spcPts val="800"/>
              </a:spcAft>
              <a:buClr>
                <a:schemeClr val="accent2"/>
              </a:buClr>
              <a:buFont typeface="Arial" panose="020B0604020202020204" pitchFamily="34" charset="0"/>
              <a:buChar char="•"/>
              <a:defRPr lang="pt-BR" sz="1800"/>
            </a:lvl2pPr>
            <a:lvl3pPr marL="651510" indent="-285750">
              <a:spcBef>
                <a:spcPts val="1000"/>
              </a:spcBef>
              <a:spcAft>
                <a:spcPts val="800"/>
              </a:spcAft>
              <a:buClr>
                <a:schemeClr val="accent2"/>
              </a:buClr>
              <a:buFont typeface="Arial" panose="020B0604020202020204" pitchFamily="34" charset="0"/>
              <a:buChar char="•"/>
              <a:defRPr lang="pt-BR" sz="1800"/>
            </a:lvl3pPr>
            <a:lvl4pPr marL="925830" indent="-285750">
              <a:spcBef>
                <a:spcPts val="1000"/>
              </a:spcBef>
              <a:spcAft>
                <a:spcPts val="800"/>
              </a:spcAft>
              <a:buClr>
                <a:schemeClr val="accent2"/>
              </a:buClr>
              <a:buFont typeface="Arial" panose="020B0604020202020204" pitchFamily="34" charset="0"/>
              <a:buChar char="•"/>
              <a:defRPr lang="pt-BR" sz="1800"/>
            </a:lvl4pPr>
            <a:lvl5pPr marL="1200150" indent="-285750">
              <a:spcBef>
                <a:spcPts val="1000"/>
              </a:spcBef>
              <a:spcAft>
                <a:spcPts val="800"/>
              </a:spcAft>
              <a:buClr>
                <a:schemeClr val="accent2"/>
              </a:buClr>
              <a:buFont typeface="Arial" panose="020B0604020202020204" pitchFamily="34" charset="0"/>
              <a:buChar char="•"/>
              <a:defRPr lang="pt-BR" sz="1800"/>
            </a:lvl5pPr>
          </a:lstStyle>
          <a:p>
            <a:pPr lvl="0" rtl="0"/>
            <a:r>
              <a:rPr lang="pt-BR"/>
              <a:t>Clique para adicionar conteúdo</a:t>
            </a:r>
          </a:p>
          <a:p>
            <a:pPr lvl="1" rtl="0"/>
            <a:r>
              <a:rPr lang="pt-BR"/>
              <a:t>Segundo nível</a:t>
            </a:r>
          </a:p>
          <a:p>
            <a:pPr lvl="2" rtl="0"/>
            <a:r>
              <a:rPr lang="pt-BR"/>
              <a:t>Terceiro nível</a:t>
            </a:r>
          </a:p>
          <a:p>
            <a:pPr lvl="3" rtl="0"/>
            <a:r>
              <a:rPr lang="pt-BR"/>
              <a:t>Quarto nível</a:t>
            </a:r>
          </a:p>
          <a:p>
            <a:pPr lvl="4" rtl="0"/>
            <a:r>
              <a:rPr lang="pt-BR"/>
              <a:t>Quinto nível</a:t>
            </a:r>
          </a:p>
        </p:txBody>
      </p:sp>
      <p:sp>
        <p:nvSpPr>
          <p:cNvPr id="12" name="Espaço Reservado para Conteúdo 2">
            <a:extLst>
              <a:ext uri="{FF2B5EF4-FFF2-40B4-BE49-F238E27FC236}">
                <a16:creationId xmlns:a16="http://schemas.microsoft.com/office/drawing/2014/main" id="{A06C49DD-8C29-93EA-04F4-22F84080DF5C}"/>
              </a:ext>
            </a:extLst>
          </p:cNvPr>
          <p:cNvSpPr>
            <a:spLocks noGrp="1"/>
          </p:cNvSpPr>
          <p:nvPr>
            <p:ph sz="half" idx="15" hasCustomPrompt="1"/>
          </p:nvPr>
        </p:nvSpPr>
        <p:spPr>
          <a:xfrm>
            <a:off x="4661820" y="1816916"/>
            <a:ext cx="6698156" cy="4297680"/>
          </a:xfrm>
        </p:spPr>
        <p:txBody>
          <a:bodyPr rtlCol="0">
            <a:normAutofit/>
          </a:bodyPr>
          <a:lstStyle>
            <a:lvl1pPr marL="0" indent="0">
              <a:spcBef>
                <a:spcPts val="1000"/>
              </a:spcBef>
              <a:spcAft>
                <a:spcPts val="800"/>
              </a:spcAft>
              <a:buNone/>
              <a:defRPr lang="pt-BR" sz="1800"/>
            </a:lvl1pPr>
            <a:lvl2pPr marL="228600" indent="-228600">
              <a:spcBef>
                <a:spcPts val="1000"/>
              </a:spcBef>
              <a:spcAft>
                <a:spcPts val="800"/>
              </a:spcAft>
              <a:buClr>
                <a:schemeClr val="accent2"/>
              </a:buClr>
              <a:buFont typeface="Arial" panose="020B0604020202020204" pitchFamily="34" charset="0"/>
              <a:buChar char="•"/>
              <a:defRPr lang="pt-BR" sz="1800"/>
            </a:lvl2pPr>
            <a:lvl3pPr marL="594360" indent="-228600">
              <a:spcBef>
                <a:spcPts val="1000"/>
              </a:spcBef>
              <a:spcAft>
                <a:spcPts val="800"/>
              </a:spcAft>
              <a:buClr>
                <a:schemeClr val="accent2"/>
              </a:buClr>
              <a:buFont typeface="Arial" panose="020B0604020202020204" pitchFamily="34" charset="0"/>
              <a:buChar char="•"/>
              <a:defRPr lang="pt-BR" sz="1800"/>
            </a:lvl3pPr>
            <a:lvl4pPr marL="868680" indent="-228600">
              <a:spcBef>
                <a:spcPts val="1000"/>
              </a:spcBef>
              <a:spcAft>
                <a:spcPts val="800"/>
              </a:spcAft>
              <a:buClr>
                <a:schemeClr val="accent2"/>
              </a:buClr>
              <a:buFont typeface="Arial" panose="020B0604020202020204" pitchFamily="34" charset="0"/>
              <a:buChar char="•"/>
              <a:defRPr lang="pt-BR" sz="1800"/>
            </a:lvl4pPr>
            <a:lvl5pPr marL="1143000" indent="-228600">
              <a:spcBef>
                <a:spcPts val="1000"/>
              </a:spcBef>
              <a:spcAft>
                <a:spcPts val="800"/>
              </a:spcAft>
              <a:buClr>
                <a:schemeClr val="accent2"/>
              </a:buClr>
              <a:buFont typeface="Arial" panose="020B0604020202020204" pitchFamily="34" charset="0"/>
              <a:buChar char="•"/>
              <a:defRPr lang="pt-BR" sz="1800"/>
            </a:lvl5pPr>
          </a:lstStyle>
          <a:p>
            <a:pPr lvl="0" rtl="0"/>
            <a:r>
              <a:rPr lang="pt-BR"/>
              <a:t>Clique para adicionar conteúdo</a:t>
            </a:r>
          </a:p>
          <a:p>
            <a:pPr lvl="1" rtl="0"/>
            <a:r>
              <a:rPr lang="pt-BR"/>
              <a:t>Segundo nível</a:t>
            </a:r>
          </a:p>
          <a:p>
            <a:pPr lvl="2" rtl="0"/>
            <a:r>
              <a:rPr lang="pt-BR"/>
              <a:t>Terceiro nível</a:t>
            </a:r>
          </a:p>
          <a:p>
            <a:pPr lvl="3" rtl="0"/>
            <a:r>
              <a:rPr lang="pt-BR"/>
              <a:t>Quarto nível</a:t>
            </a:r>
          </a:p>
          <a:p>
            <a:pPr lvl="4" rtl="0"/>
            <a:r>
              <a:rPr lang="pt-BR"/>
              <a:t>Quinto nível</a:t>
            </a:r>
          </a:p>
        </p:txBody>
      </p:sp>
      <p:sp>
        <p:nvSpPr>
          <p:cNvPr id="5" name="Espaço Reservado para Data 4">
            <a:extLst>
              <a:ext uri="{FF2B5EF4-FFF2-40B4-BE49-F238E27FC236}">
                <a16:creationId xmlns:a16="http://schemas.microsoft.com/office/drawing/2014/main" id="{C6CFCEB5-4092-FD13-478E-51CD74FDB82E}"/>
              </a:ext>
            </a:extLst>
          </p:cNvPr>
          <p:cNvSpPr>
            <a:spLocks noGrp="1"/>
          </p:cNvSpPr>
          <p:nvPr>
            <p:ph type="dt" sz="half" idx="10"/>
          </p:nvPr>
        </p:nvSpPr>
        <p:spPr/>
        <p:txBody>
          <a:bodyPr rtlCol="0"/>
          <a:lstStyle>
            <a:defPPr>
              <a:defRPr lang="pt-BR"/>
            </a:defPPr>
          </a:lstStyle>
          <a:p>
            <a:pPr rtl="0"/>
            <a:fld id="{680B5C21-CFBB-4336-B758-023ECF4EDBA5}" type="datetime1">
              <a:rPr lang="pt-BR" smtClean="0"/>
              <a:t>22/04/2024</a:t>
            </a:fld>
            <a:endParaRPr lang="pt-BR"/>
          </a:p>
        </p:txBody>
      </p:sp>
      <p:sp>
        <p:nvSpPr>
          <p:cNvPr id="6" name="Espaço Reservado para Rodapé 5">
            <a:extLst>
              <a:ext uri="{FF2B5EF4-FFF2-40B4-BE49-F238E27FC236}">
                <a16:creationId xmlns:a16="http://schemas.microsoft.com/office/drawing/2014/main" id="{5D077A4D-E7C0-912D-293F-D93F0CB5CA49}"/>
              </a:ext>
            </a:extLst>
          </p:cNvPr>
          <p:cNvSpPr>
            <a:spLocks noGrp="1"/>
          </p:cNvSpPr>
          <p:nvPr>
            <p:ph type="ftr" sz="quarter" idx="11"/>
          </p:nvPr>
        </p:nvSpPr>
        <p:spPr/>
        <p:txBody>
          <a:bodyPr rtlCol="0"/>
          <a:lstStyle>
            <a:defPPr>
              <a:defRPr lang="pt-BR"/>
            </a:defPPr>
          </a:lstStyle>
          <a:p>
            <a:pPr rtl="0"/>
            <a:endParaRPr lang="pt-BR"/>
          </a:p>
        </p:txBody>
      </p:sp>
      <p:sp>
        <p:nvSpPr>
          <p:cNvPr id="7" name="Espaço Reservado para o Número do Slide 6">
            <a:extLst>
              <a:ext uri="{FF2B5EF4-FFF2-40B4-BE49-F238E27FC236}">
                <a16:creationId xmlns:a16="http://schemas.microsoft.com/office/drawing/2014/main" id="{CA6AA9E1-334B-5F8F-8A92-67DD095F7838}"/>
              </a:ext>
            </a:extLst>
          </p:cNvPr>
          <p:cNvSpPr>
            <a:spLocks noGrp="1"/>
          </p:cNvSpPr>
          <p:nvPr>
            <p:ph type="sldNum" sz="quarter" idx="12"/>
          </p:nvPr>
        </p:nvSpPr>
        <p:spPr/>
        <p:txBody>
          <a:bodyPr rtlCol="0"/>
          <a:lstStyle>
            <a:defPPr>
              <a:defRPr lang="pt-BR"/>
            </a:defPPr>
          </a:lstStyle>
          <a:p>
            <a:pPr rtl="0"/>
            <a:fld id="{CBD12358-51D2-46B3-9BDE-DF29528B9454}" type="slidenum">
              <a:rPr lang="pt-BR" smtClean="0"/>
              <a:t>‹nº›</a:t>
            </a:fld>
            <a:endParaRPr lang="pt-BR"/>
          </a:p>
        </p:txBody>
      </p:sp>
      <p:sp>
        <p:nvSpPr>
          <p:cNvPr id="8" name="Forma livre: Forma 11">
            <a:extLst>
              <a:ext uri="{FF2B5EF4-FFF2-40B4-BE49-F238E27FC236}">
                <a16:creationId xmlns:a16="http://schemas.microsoft.com/office/drawing/2014/main" id="{1E75594D-82D2-74F6-56EC-46FCD28CBE68}"/>
              </a:ext>
              <a:ext uri="{C183D7F6-B498-43B3-948B-1728B52AA6E4}">
                <adec:decorative xmlns:adec="http://schemas.microsoft.com/office/drawing/2017/decorative" val="1"/>
              </a:ext>
            </a:extLst>
          </p:cNvPr>
          <p:cNvSpPr/>
          <p:nvPr userDrawn="1"/>
        </p:nvSpPr>
        <p:spPr>
          <a:xfrm>
            <a:off x="9994966" y="0"/>
            <a:ext cx="1214656" cy="511514"/>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pt-BR"/>
            </a:defPPr>
          </a:lstStyle>
          <a:p>
            <a:pPr marL="0" marR="0" lvl="0" indent="0" algn="ctr" defTabSz="914400" rtl="0" eaLnBrk="1" fontAlgn="auto" latinLnBrk="0" hangingPunct="1">
              <a:lnSpc>
                <a:spcPct val="100000"/>
              </a:lnSpc>
              <a:spcBef>
                <a:spcPts val="0"/>
              </a:spcBef>
              <a:spcAft>
                <a:spcPts val="0"/>
              </a:spcAft>
              <a:buClrTx/>
              <a:buSzTx/>
              <a:buFontTx/>
              <a:buNone/>
              <a:tabLst/>
              <a:defRPr lang="pt-BR"/>
            </a:pPr>
            <a:endParaRPr kumimoji="0" lang="pt-B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Forma livre: Forma 13">
            <a:extLst>
              <a:ext uri="{FF2B5EF4-FFF2-40B4-BE49-F238E27FC236}">
                <a16:creationId xmlns:a16="http://schemas.microsoft.com/office/drawing/2014/main" id="{FF4E0F5B-0892-2688-EFD3-284369DA50CD}"/>
              </a:ext>
              <a:ext uri="{C183D7F6-B498-43B3-948B-1728B52AA6E4}">
                <adec:decorative xmlns:adec="http://schemas.microsoft.com/office/drawing/2017/decorative" val="1"/>
              </a:ext>
            </a:extLst>
          </p:cNvPr>
          <p:cNvSpPr/>
          <p:nvPr userDrawn="1"/>
        </p:nvSpPr>
        <p:spPr>
          <a:xfrm rot="10800000">
            <a:off x="8097530" y="5590215"/>
            <a:ext cx="2279742" cy="1267785"/>
          </a:xfrm>
          <a:custGeom>
            <a:avLst/>
            <a:gdLst>
              <a:gd name="connsiteX0" fmla="*/ 0 w 2279742"/>
              <a:gd name="connsiteY0" fmla="*/ 0 h 1267785"/>
              <a:gd name="connsiteX1" fmla="*/ 138700 w 2279742"/>
              <a:gd name="connsiteY1" fmla="*/ 0 h 1267785"/>
              <a:gd name="connsiteX2" fmla="*/ 138700 w 2279742"/>
              <a:gd name="connsiteY2" fmla="*/ 1078193 h 1267785"/>
              <a:gd name="connsiteX3" fmla="*/ 2002733 w 2279742"/>
              <a:gd name="connsiteY3" fmla="*/ 0 h 1267785"/>
              <a:gd name="connsiteX4" fmla="*/ 2279742 w 2279742"/>
              <a:gd name="connsiteY4" fmla="*/ 0 h 1267785"/>
              <a:gd name="connsiteX5" fmla="*/ 104026 w 2279742"/>
              <a:gd name="connsiteY5" fmla="*/ 1258503 h 1267785"/>
              <a:gd name="connsiteX6" fmla="*/ 69351 w 2279742"/>
              <a:gd name="connsiteY6" fmla="*/ 1267785 h 1267785"/>
              <a:gd name="connsiteX7" fmla="*/ 0 w 2279742"/>
              <a:gd name="connsiteY7" fmla="*/ 1198436 h 1267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9742" h="1267785">
                <a:moveTo>
                  <a:pt x="0" y="0"/>
                </a:moveTo>
                <a:lnTo>
                  <a:pt x="138700" y="0"/>
                </a:lnTo>
                <a:lnTo>
                  <a:pt x="138700" y="1078193"/>
                </a:lnTo>
                <a:lnTo>
                  <a:pt x="2002733" y="0"/>
                </a:lnTo>
                <a:lnTo>
                  <a:pt x="2279742" y="0"/>
                </a:lnTo>
                <a:lnTo>
                  <a:pt x="104026" y="1258503"/>
                </a:lnTo>
                <a:cubicBezTo>
                  <a:pt x="93484" y="1264595"/>
                  <a:pt x="81523" y="1267796"/>
                  <a:pt x="69351" y="1267785"/>
                </a:cubicBezTo>
                <a:cubicBezTo>
                  <a:pt x="31049" y="1267785"/>
                  <a:pt x="0" y="1236737"/>
                  <a:pt x="0" y="1198436"/>
                </a:cubicBezTo>
                <a:close/>
              </a:path>
            </a:pathLst>
          </a:custGeom>
          <a:solidFill>
            <a:schemeClr val="accent6"/>
          </a:solidFill>
          <a:ln w="9525" cap="flat">
            <a:noFill/>
            <a:prstDash val="solid"/>
            <a:miter/>
          </a:ln>
        </p:spPr>
        <p:txBody>
          <a:bodyPr rtlCol="0" anchor="ctr"/>
          <a:lstStyle>
            <a:defPPr>
              <a:defRPr lang="pt-BR"/>
            </a:defPPr>
          </a:lstStyle>
          <a:p>
            <a:pPr marL="0" marR="0" lvl="0" indent="0" algn="l" defTabSz="914400" rtl="0" eaLnBrk="1" fontAlgn="auto" latinLnBrk="0" hangingPunct="1">
              <a:lnSpc>
                <a:spcPct val="100000"/>
              </a:lnSpc>
              <a:spcBef>
                <a:spcPts val="0"/>
              </a:spcBef>
              <a:spcAft>
                <a:spcPts val="0"/>
              </a:spcAft>
              <a:buClrTx/>
              <a:buSzTx/>
              <a:buFontTx/>
              <a:buNone/>
              <a:tabLst/>
              <a:defRPr lang="pt-BR"/>
            </a:pPr>
            <a:endParaRPr kumimoji="0" lang="pt-B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10" name="Conector Reto 9">
            <a:extLst>
              <a:ext uri="{FF2B5EF4-FFF2-40B4-BE49-F238E27FC236}">
                <a16:creationId xmlns:a16="http://schemas.microsoft.com/office/drawing/2014/main" id="{71D8715A-3067-732D-C410-868C7CCCF750}"/>
              </a:ext>
              <a:ext uri="{C183D7F6-B498-43B3-948B-1728B52AA6E4}">
                <adec:decorative xmlns:adec="http://schemas.microsoft.com/office/drawing/2017/decorative" val="1"/>
              </a:ext>
            </a:extLst>
          </p:cNvPr>
          <p:cNvCxnSpPr>
            <a:cxnSpLocks/>
          </p:cNvCxnSpPr>
          <p:nvPr userDrawn="1"/>
        </p:nvCxnSpPr>
        <p:spPr>
          <a:xfrm rot="16200000">
            <a:off x="982378" y="5512123"/>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78526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údo e Imagem">
    <p:spTree>
      <p:nvGrpSpPr>
        <p:cNvPr id="1" name=""/>
        <p:cNvGrpSpPr/>
        <p:nvPr/>
      </p:nvGrpSpPr>
      <p:grpSpPr>
        <a:xfrm>
          <a:off x="0" y="0"/>
          <a:ext cx="0" cy="0"/>
          <a:chOff x="0" y="0"/>
          <a:chExt cx="0" cy="0"/>
        </a:xfrm>
      </p:grpSpPr>
      <p:grpSp>
        <p:nvGrpSpPr>
          <p:cNvPr id="4" name="Grupo 3">
            <a:extLst>
              <a:ext uri="{FF2B5EF4-FFF2-40B4-BE49-F238E27FC236}">
                <a16:creationId xmlns:a16="http://schemas.microsoft.com/office/drawing/2014/main" id="{5807BCF9-2F5B-200E-2E6C-E177DB56ECB0}"/>
              </a:ext>
              <a:ext uri="{C183D7F6-B498-43B3-948B-1728B52AA6E4}">
                <adec:decorative xmlns:adec="http://schemas.microsoft.com/office/drawing/2017/decorative" val="1"/>
              </a:ext>
            </a:extLst>
          </p:cNvPr>
          <p:cNvGrpSpPr/>
          <p:nvPr userDrawn="1"/>
        </p:nvGrpSpPr>
        <p:grpSpPr>
          <a:xfrm>
            <a:off x="0" y="7458"/>
            <a:ext cx="7083733" cy="6182202"/>
            <a:chOff x="0" y="7460"/>
            <a:chExt cx="7083733" cy="6182202"/>
          </a:xfrm>
        </p:grpSpPr>
        <p:sp>
          <p:nvSpPr>
            <p:cNvPr id="9" name="Forma livre: Forma 14">
              <a:extLst>
                <a:ext uri="{FF2B5EF4-FFF2-40B4-BE49-F238E27FC236}">
                  <a16:creationId xmlns:a16="http://schemas.microsoft.com/office/drawing/2014/main" id="{7A624B2B-50FD-9351-987F-2E5A5472CAB6}"/>
                </a:ext>
              </a:extLst>
            </p:cNvPr>
            <p:cNvSpPr/>
            <p:nvPr userDrawn="1"/>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defPPr>
                <a:defRPr lang="pt-BR"/>
              </a:defPPr>
            </a:lstStyle>
            <a:p>
              <a:pPr marL="0" marR="0" lvl="0" indent="0" algn="l" defTabSz="914400" rtl="0" eaLnBrk="1" fontAlgn="auto" latinLnBrk="0" hangingPunct="1">
                <a:lnSpc>
                  <a:spcPct val="100000"/>
                </a:lnSpc>
                <a:spcBef>
                  <a:spcPts val="0"/>
                </a:spcBef>
                <a:spcAft>
                  <a:spcPts val="0"/>
                </a:spcAft>
                <a:buClrTx/>
                <a:buSzTx/>
                <a:buFontTx/>
                <a:buNone/>
                <a:tabLst/>
                <a:defRPr lang="pt-BR"/>
              </a:pPr>
              <a:endParaRPr kumimoji="0" lang="pt-B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Forma livre: Forma 13">
              <a:extLst>
                <a:ext uri="{FF2B5EF4-FFF2-40B4-BE49-F238E27FC236}">
                  <a16:creationId xmlns:a16="http://schemas.microsoft.com/office/drawing/2014/main" id="{51E534EE-E0F1-2BD9-9A82-7656B90A2D9D}"/>
                </a:ext>
              </a:extLst>
            </p:cNvPr>
            <p:cNvSpPr/>
            <p:nvPr userDrawn="1"/>
          </p:nvSpPr>
          <p:spPr>
            <a:xfrm>
              <a:off x="6234405" y="7460"/>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pt-BR"/>
              </a:defPPr>
            </a:lstStyle>
            <a:p>
              <a:pPr marL="0" marR="0" lvl="0" indent="0" algn="ctr" defTabSz="914400" rtl="0" eaLnBrk="1" fontAlgn="auto" latinLnBrk="0" hangingPunct="1">
                <a:lnSpc>
                  <a:spcPct val="100000"/>
                </a:lnSpc>
                <a:spcBef>
                  <a:spcPts val="0"/>
                </a:spcBef>
                <a:spcAft>
                  <a:spcPts val="0"/>
                </a:spcAft>
                <a:buClrTx/>
                <a:buSzTx/>
                <a:buFontTx/>
                <a:buNone/>
                <a:tabLst/>
                <a:defRPr lang="pt-BR"/>
              </a:pPr>
              <a:endParaRPr kumimoji="0" lang="pt-B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 name="Título 1">
            <a:extLst>
              <a:ext uri="{FF2B5EF4-FFF2-40B4-BE49-F238E27FC236}">
                <a16:creationId xmlns:a16="http://schemas.microsoft.com/office/drawing/2014/main" id="{0C40C44A-93E6-6C58-5E88-AFDC594EC27A}"/>
              </a:ext>
            </a:extLst>
          </p:cNvPr>
          <p:cNvSpPr>
            <a:spLocks noGrp="1"/>
          </p:cNvSpPr>
          <p:nvPr>
            <p:ph type="title"/>
          </p:nvPr>
        </p:nvSpPr>
        <p:spPr>
          <a:xfrm>
            <a:off x="838200" y="198437"/>
            <a:ext cx="5257800" cy="2324046"/>
          </a:xfrm>
        </p:spPr>
        <p:txBody>
          <a:bodyPr rtlCol="0" anchor="b" anchorCtr="0">
            <a:noAutofit/>
          </a:bodyPr>
          <a:lstStyle>
            <a:lvl1pPr>
              <a:defRPr lang="pt-BR"/>
            </a:lvl1pPr>
          </a:lstStyle>
          <a:p>
            <a:pPr rtl="0"/>
            <a:r>
              <a:rPr lang="pt-BR"/>
              <a:t>Clique para editar o título Mestre</a:t>
            </a:r>
          </a:p>
        </p:txBody>
      </p:sp>
      <p:sp>
        <p:nvSpPr>
          <p:cNvPr id="3" name="Espaço Reservado para Conteúdo 2">
            <a:extLst>
              <a:ext uri="{FF2B5EF4-FFF2-40B4-BE49-F238E27FC236}">
                <a16:creationId xmlns:a16="http://schemas.microsoft.com/office/drawing/2014/main" id="{0C813049-5F46-053E-6279-8183259649A6}"/>
              </a:ext>
            </a:extLst>
          </p:cNvPr>
          <p:cNvSpPr>
            <a:spLocks noGrp="1"/>
          </p:cNvSpPr>
          <p:nvPr>
            <p:ph sz="half" idx="1" hasCustomPrompt="1"/>
          </p:nvPr>
        </p:nvSpPr>
        <p:spPr>
          <a:xfrm>
            <a:off x="838200" y="2657316"/>
            <a:ext cx="5257800" cy="3369858"/>
          </a:xfrm>
        </p:spPr>
        <p:txBody>
          <a:bodyPr rtlCol="0">
            <a:normAutofit/>
          </a:bodyPr>
          <a:lstStyle>
            <a:lvl1pPr marL="0" indent="0">
              <a:spcBef>
                <a:spcPts val="1000"/>
              </a:spcBef>
              <a:spcAft>
                <a:spcPts val="800"/>
              </a:spcAft>
              <a:buNone/>
              <a:defRPr lang="pt-BR" sz="1800"/>
            </a:lvl1pPr>
            <a:lvl2pPr marL="742950" indent="-285750">
              <a:spcBef>
                <a:spcPts val="1000"/>
              </a:spcBef>
              <a:spcAft>
                <a:spcPts val="800"/>
              </a:spcAft>
              <a:buClr>
                <a:schemeClr val="accent2"/>
              </a:buClr>
              <a:buFont typeface="Arial" panose="020B0604020202020204" pitchFamily="34" charset="0"/>
              <a:buChar char="•"/>
              <a:defRPr lang="pt-BR" sz="1600"/>
            </a:lvl2pPr>
            <a:lvl3pPr marL="1200150" indent="-285750">
              <a:spcBef>
                <a:spcPts val="1000"/>
              </a:spcBef>
              <a:spcAft>
                <a:spcPts val="800"/>
              </a:spcAft>
              <a:buClr>
                <a:schemeClr val="accent2"/>
              </a:buClr>
              <a:buFont typeface="Arial" panose="020B0604020202020204" pitchFamily="34" charset="0"/>
              <a:buChar char="•"/>
              <a:defRPr lang="pt-BR" sz="1400"/>
            </a:lvl3pPr>
            <a:lvl4pPr marL="1543050" indent="-171450">
              <a:spcBef>
                <a:spcPts val="1000"/>
              </a:spcBef>
              <a:spcAft>
                <a:spcPts val="800"/>
              </a:spcAft>
              <a:buClr>
                <a:schemeClr val="accent2"/>
              </a:buClr>
              <a:buFont typeface="Arial" panose="020B0604020202020204" pitchFamily="34" charset="0"/>
              <a:buChar char="•"/>
              <a:defRPr lang="pt-BR" sz="1200"/>
            </a:lvl4pPr>
            <a:lvl5pPr marL="2000250" indent="-171450">
              <a:spcBef>
                <a:spcPts val="1000"/>
              </a:spcBef>
              <a:spcAft>
                <a:spcPts val="800"/>
              </a:spcAft>
              <a:buClr>
                <a:schemeClr val="accent2"/>
              </a:buClr>
              <a:buFont typeface="Arial" panose="020B0604020202020204" pitchFamily="34" charset="0"/>
              <a:buChar char="•"/>
              <a:defRPr lang="pt-BR" sz="1200"/>
            </a:lvl5pPr>
          </a:lstStyle>
          <a:p>
            <a:pPr lvl="0" rtl="0"/>
            <a:r>
              <a:rPr lang="pt-BR"/>
              <a:t>Clique para adicionar conteúdo</a:t>
            </a:r>
          </a:p>
          <a:p>
            <a:pPr lvl="1" rtl="0"/>
            <a:r>
              <a:rPr lang="pt-BR"/>
              <a:t>Segundo nível</a:t>
            </a:r>
          </a:p>
          <a:p>
            <a:pPr lvl="2" rtl="0"/>
            <a:r>
              <a:rPr lang="pt-BR"/>
              <a:t>Terceiro nível</a:t>
            </a:r>
          </a:p>
          <a:p>
            <a:pPr lvl="3" rtl="0"/>
            <a:r>
              <a:rPr lang="pt-BR"/>
              <a:t>Quarto nível</a:t>
            </a:r>
          </a:p>
          <a:p>
            <a:pPr lvl="4" rtl="0"/>
            <a:r>
              <a:rPr lang="pt-BR"/>
              <a:t>Quinto nível</a:t>
            </a:r>
          </a:p>
        </p:txBody>
      </p:sp>
      <p:sp>
        <p:nvSpPr>
          <p:cNvPr id="8" name="Espaço Reservado para Imagem 7">
            <a:extLst>
              <a:ext uri="{FF2B5EF4-FFF2-40B4-BE49-F238E27FC236}">
                <a16:creationId xmlns:a16="http://schemas.microsoft.com/office/drawing/2014/main" id="{BC013AD6-0EF3-2B25-DDBD-2DF706123AEE}"/>
              </a:ext>
            </a:extLst>
          </p:cNvPr>
          <p:cNvSpPr>
            <a:spLocks noGrp="1"/>
          </p:cNvSpPr>
          <p:nvPr>
            <p:ph type="pic" sz="quarter" idx="13"/>
          </p:nvPr>
        </p:nvSpPr>
        <p:spPr>
          <a:xfrm>
            <a:off x="6413114" y="845068"/>
            <a:ext cx="5193792" cy="5193792"/>
          </a:xfrm>
          <a:prstGeom prst="ellipse">
            <a:avLst/>
          </a:prstGeom>
        </p:spPr>
        <p:txBody>
          <a:bodyPr rtlCol="0"/>
          <a:lstStyle>
            <a:lvl1pPr marL="0" indent="0" algn="ctr">
              <a:buNone/>
              <a:defRPr lang="pt-BR"/>
            </a:lvl1pPr>
          </a:lstStyle>
          <a:p>
            <a:pPr rtl="0"/>
            <a:r>
              <a:rPr lang="pt-BR"/>
              <a:t>Clique no ícone para adicionar uma imagem</a:t>
            </a:r>
          </a:p>
        </p:txBody>
      </p:sp>
      <p:sp>
        <p:nvSpPr>
          <p:cNvPr id="5" name="Espaço Reservado para Data 4">
            <a:extLst>
              <a:ext uri="{FF2B5EF4-FFF2-40B4-BE49-F238E27FC236}">
                <a16:creationId xmlns:a16="http://schemas.microsoft.com/office/drawing/2014/main" id="{C6CFCEB5-4092-FD13-478E-51CD74FDB82E}"/>
              </a:ext>
            </a:extLst>
          </p:cNvPr>
          <p:cNvSpPr>
            <a:spLocks noGrp="1"/>
          </p:cNvSpPr>
          <p:nvPr>
            <p:ph type="dt" sz="half" idx="10"/>
          </p:nvPr>
        </p:nvSpPr>
        <p:spPr/>
        <p:txBody>
          <a:bodyPr rtlCol="0"/>
          <a:lstStyle>
            <a:defPPr>
              <a:defRPr lang="pt-BR"/>
            </a:defPPr>
          </a:lstStyle>
          <a:p>
            <a:pPr rtl="0"/>
            <a:fld id="{EA655DE7-646D-4704-9ABB-C4940A97E3D8}" type="datetime1">
              <a:rPr lang="pt-BR" smtClean="0"/>
              <a:t>22/04/2024</a:t>
            </a:fld>
            <a:endParaRPr lang="pt-BR"/>
          </a:p>
        </p:txBody>
      </p:sp>
      <p:sp>
        <p:nvSpPr>
          <p:cNvPr id="6" name="Espaço Reservado para Rodapé 5">
            <a:extLst>
              <a:ext uri="{FF2B5EF4-FFF2-40B4-BE49-F238E27FC236}">
                <a16:creationId xmlns:a16="http://schemas.microsoft.com/office/drawing/2014/main" id="{5D077A4D-E7C0-912D-293F-D93F0CB5CA49}"/>
              </a:ext>
            </a:extLst>
          </p:cNvPr>
          <p:cNvSpPr>
            <a:spLocks noGrp="1"/>
          </p:cNvSpPr>
          <p:nvPr>
            <p:ph type="ftr" sz="quarter" idx="11"/>
          </p:nvPr>
        </p:nvSpPr>
        <p:spPr/>
        <p:txBody>
          <a:bodyPr rtlCol="0"/>
          <a:lstStyle>
            <a:defPPr>
              <a:defRPr lang="pt-BR"/>
            </a:defPPr>
          </a:lstStyle>
          <a:p>
            <a:pPr rtl="0"/>
            <a:endParaRPr lang="pt-BR"/>
          </a:p>
        </p:txBody>
      </p:sp>
      <p:sp>
        <p:nvSpPr>
          <p:cNvPr id="7" name="Espaço Reservado para o Número do Slide 6">
            <a:extLst>
              <a:ext uri="{FF2B5EF4-FFF2-40B4-BE49-F238E27FC236}">
                <a16:creationId xmlns:a16="http://schemas.microsoft.com/office/drawing/2014/main" id="{CA6AA9E1-334B-5F8F-8A92-67DD095F7838}"/>
              </a:ext>
            </a:extLst>
          </p:cNvPr>
          <p:cNvSpPr>
            <a:spLocks noGrp="1"/>
          </p:cNvSpPr>
          <p:nvPr>
            <p:ph type="sldNum" sz="quarter" idx="12"/>
          </p:nvPr>
        </p:nvSpPr>
        <p:spPr/>
        <p:txBody>
          <a:bodyPr rtlCol="0"/>
          <a:lstStyle>
            <a:defPPr>
              <a:defRPr lang="pt-BR"/>
            </a:defPPr>
          </a:lstStyle>
          <a:p>
            <a:pPr rtl="0"/>
            <a:fld id="{CBD12358-51D2-46B3-9BDE-DF29528B9454}" type="slidenum">
              <a:rPr lang="pt-BR" smtClean="0"/>
              <a:t>‹nº›</a:t>
            </a:fld>
            <a:endParaRPr lang="pt-BR"/>
          </a:p>
        </p:txBody>
      </p:sp>
    </p:spTree>
    <p:extLst>
      <p:ext uri="{BB962C8B-B14F-4D97-AF65-F5344CB8AC3E}">
        <p14:creationId xmlns:p14="http://schemas.microsoft.com/office/powerpoint/2010/main" val="2845438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4FD97564-C310-6E8C-8689-CE18881B4A1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defPPr>
              <a:defRPr lang="pt-BR"/>
            </a:defPPr>
          </a:lstStyle>
          <a:p>
            <a:pPr rtl="0"/>
            <a:r>
              <a:rPr lang="pt-BR"/>
              <a:t>Clique para editar o estilo de título Mestre</a:t>
            </a:r>
          </a:p>
        </p:txBody>
      </p:sp>
      <p:sp>
        <p:nvSpPr>
          <p:cNvPr id="3" name="Espaço Reservado para Texto 2">
            <a:extLst>
              <a:ext uri="{FF2B5EF4-FFF2-40B4-BE49-F238E27FC236}">
                <a16:creationId xmlns:a16="http://schemas.microsoft.com/office/drawing/2014/main" id="{0FAD99FA-26D9-873B-BE7F-26FEC5C233A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defPPr>
              <a:defRPr lang="pt-BR"/>
            </a:defPPr>
          </a:lstStyle>
          <a:p>
            <a:pPr lvl="0" rtl="0"/>
            <a:r>
              <a:rPr lang="pt-BR"/>
              <a:t>Clique para editar o texto Mestre</a:t>
            </a:r>
          </a:p>
          <a:p>
            <a:pPr lvl="1" rtl="0"/>
            <a:r>
              <a:rPr lang="pt-BR"/>
              <a:t>Segundo nível</a:t>
            </a:r>
          </a:p>
          <a:p>
            <a:pPr lvl="2" rtl="0"/>
            <a:r>
              <a:rPr lang="pt-BR"/>
              <a:t>Terceiro nível</a:t>
            </a:r>
          </a:p>
          <a:p>
            <a:pPr lvl="3" rtl="0"/>
            <a:r>
              <a:rPr lang="pt-BR"/>
              <a:t>Quarto nível</a:t>
            </a:r>
          </a:p>
          <a:p>
            <a:pPr lvl="4" rtl="0"/>
            <a:r>
              <a:rPr lang="pt-BR"/>
              <a:t>Quinto nível</a:t>
            </a:r>
          </a:p>
        </p:txBody>
      </p:sp>
      <p:sp>
        <p:nvSpPr>
          <p:cNvPr id="4" name="Espaço Reservado para Data 3">
            <a:extLst>
              <a:ext uri="{FF2B5EF4-FFF2-40B4-BE49-F238E27FC236}">
                <a16:creationId xmlns:a16="http://schemas.microsoft.com/office/drawing/2014/main" id="{C319819E-0266-97DD-DFD1-BAAA06AE32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lang="pt-BR" sz="1200">
                <a:solidFill>
                  <a:schemeClr val="tx1">
                    <a:tint val="82000"/>
                  </a:schemeClr>
                </a:solidFill>
              </a:defRPr>
            </a:lvl1pPr>
          </a:lstStyle>
          <a:p>
            <a:pPr rtl="0"/>
            <a:fld id="{770E714F-1341-43C9-BD88-16DBEDFCC605}" type="datetime1">
              <a:rPr lang="pt-BR" smtClean="0"/>
              <a:t>22/04/2024</a:t>
            </a:fld>
            <a:endParaRPr lang="pt-BR"/>
          </a:p>
        </p:txBody>
      </p:sp>
      <p:sp>
        <p:nvSpPr>
          <p:cNvPr id="5" name="Espaço Reservado para Rodapé 4">
            <a:extLst>
              <a:ext uri="{FF2B5EF4-FFF2-40B4-BE49-F238E27FC236}">
                <a16:creationId xmlns:a16="http://schemas.microsoft.com/office/drawing/2014/main" id="{2BFD19C9-01CE-9E2A-CDA5-C15940F055F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lang="pt-BR" sz="1200">
                <a:solidFill>
                  <a:schemeClr val="tx1">
                    <a:tint val="82000"/>
                  </a:schemeClr>
                </a:solidFill>
              </a:defRPr>
            </a:lvl1pPr>
          </a:lstStyle>
          <a:p>
            <a:pPr rtl="0"/>
            <a:endParaRPr lang="pt-BR"/>
          </a:p>
        </p:txBody>
      </p:sp>
      <p:sp>
        <p:nvSpPr>
          <p:cNvPr id="6" name="Espaço Reservado para o Número do Slide 5">
            <a:extLst>
              <a:ext uri="{FF2B5EF4-FFF2-40B4-BE49-F238E27FC236}">
                <a16:creationId xmlns:a16="http://schemas.microsoft.com/office/drawing/2014/main" id="{A1801085-7B28-048D-E3D3-9C3614268D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lang="pt-BR" sz="1200">
                <a:solidFill>
                  <a:schemeClr val="tx1">
                    <a:tint val="82000"/>
                  </a:schemeClr>
                </a:solidFill>
              </a:defRPr>
            </a:lvl1pPr>
          </a:lstStyle>
          <a:p>
            <a:pPr rtl="0"/>
            <a:fld id="{CBD12358-51D2-46B3-9BDE-DF29528B9454}" type="slidenum">
              <a:rPr lang="pt-BR" smtClean="0"/>
              <a:t>‹nº›</a:t>
            </a:fld>
            <a:endParaRPr lang="pt-BR"/>
          </a:p>
        </p:txBody>
      </p:sp>
    </p:spTree>
    <p:extLst>
      <p:ext uri="{BB962C8B-B14F-4D97-AF65-F5344CB8AC3E}">
        <p14:creationId xmlns:p14="http://schemas.microsoft.com/office/powerpoint/2010/main" val="1965934658"/>
      </p:ext>
    </p:extLst>
  </p:cSld>
  <p:clrMap bg1="lt1" tx1="dk1" bg2="lt2" tx2="dk2" accent1="accent1" accent2="accent2" accent3="accent3" accent4="accent4" accent5="accent5" accent6="accent6" hlink="hlink" folHlink="folHlink"/>
  <p:sldLayoutIdLst>
    <p:sldLayoutId id="2147483654" r:id="rId1"/>
    <p:sldLayoutId id="2147483660" r:id="rId2"/>
    <p:sldLayoutId id="2147483658" r:id="rId3"/>
    <p:sldLayoutId id="2147483667" r:id="rId4"/>
    <p:sldLayoutId id="2147483650" r:id="rId5"/>
    <p:sldLayoutId id="2147483649" r:id="rId6"/>
    <p:sldLayoutId id="2147483662" r:id="rId7"/>
    <p:sldLayoutId id="2147483663" r:id="rId8"/>
    <p:sldLayoutId id="2147483652" r:id="rId9"/>
    <p:sldLayoutId id="2147483666" r:id="rId10"/>
    <p:sldLayoutId id="2147483664" r:id="rId11"/>
    <p:sldLayoutId id="2147483665" r:id="rId12"/>
    <p:sldLayoutId id="2147483661" r:id="rId13"/>
  </p:sldLayoutIdLst>
  <p:hf sldNum="0" hdr="0" ftr="0" dt="0"/>
  <p:txStyles>
    <p:titleStyle>
      <a:lvl1pPr algn="l" defTabSz="914400" rtl="0" eaLnBrk="1" latinLnBrk="0" hangingPunct="1">
        <a:lnSpc>
          <a:spcPct val="90000"/>
        </a:lnSpc>
        <a:spcBef>
          <a:spcPct val="0"/>
        </a:spcBef>
        <a:buNone/>
        <a:defRPr lang="pt-B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pt-B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pt-B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pt-B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pt-B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pt-B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pt-B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pt-B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pt-B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pt-BR" sz="1800" kern="1200">
          <a:solidFill>
            <a:schemeClr val="tx1"/>
          </a:solidFill>
          <a:latin typeface="+mn-lt"/>
          <a:ea typeface="+mn-ea"/>
          <a:cs typeface="+mn-cs"/>
        </a:defRPr>
      </a:lvl9pPr>
    </p:bodyStyle>
    <p:otherStyle>
      <a:defPPr>
        <a:defRPr lang="pt-BR"/>
      </a:defPPr>
      <a:lvl1pPr marL="0" algn="l" defTabSz="914400" rtl="0" eaLnBrk="1" latinLnBrk="0" hangingPunct="1">
        <a:defRPr lang="pt-BR" sz="1800" kern="1200">
          <a:solidFill>
            <a:schemeClr val="tx1"/>
          </a:solidFill>
          <a:latin typeface="+mn-lt"/>
          <a:ea typeface="+mn-ea"/>
          <a:cs typeface="+mn-cs"/>
        </a:defRPr>
      </a:lvl1pPr>
      <a:lvl2pPr marL="457200" algn="l" defTabSz="914400" rtl="0" eaLnBrk="1" latinLnBrk="0" hangingPunct="1">
        <a:defRPr lang="pt-BR" sz="1800" kern="1200">
          <a:solidFill>
            <a:schemeClr val="tx1"/>
          </a:solidFill>
          <a:latin typeface="+mn-lt"/>
          <a:ea typeface="+mn-ea"/>
          <a:cs typeface="+mn-cs"/>
        </a:defRPr>
      </a:lvl2pPr>
      <a:lvl3pPr marL="914400" algn="l" defTabSz="914400" rtl="0" eaLnBrk="1" latinLnBrk="0" hangingPunct="1">
        <a:defRPr lang="pt-BR" sz="1800" kern="1200">
          <a:solidFill>
            <a:schemeClr val="tx1"/>
          </a:solidFill>
          <a:latin typeface="+mn-lt"/>
          <a:ea typeface="+mn-ea"/>
          <a:cs typeface="+mn-cs"/>
        </a:defRPr>
      </a:lvl3pPr>
      <a:lvl4pPr marL="1371600" algn="l" defTabSz="914400" rtl="0" eaLnBrk="1" latinLnBrk="0" hangingPunct="1">
        <a:defRPr lang="pt-BR" sz="1800" kern="1200">
          <a:solidFill>
            <a:schemeClr val="tx1"/>
          </a:solidFill>
          <a:latin typeface="+mn-lt"/>
          <a:ea typeface="+mn-ea"/>
          <a:cs typeface="+mn-cs"/>
        </a:defRPr>
      </a:lvl4pPr>
      <a:lvl5pPr marL="1828800" algn="l" defTabSz="914400" rtl="0" eaLnBrk="1" latinLnBrk="0" hangingPunct="1">
        <a:defRPr lang="pt-BR" sz="1800" kern="1200">
          <a:solidFill>
            <a:schemeClr val="tx1"/>
          </a:solidFill>
          <a:latin typeface="+mn-lt"/>
          <a:ea typeface="+mn-ea"/>
          <a:cs typeface="+mn-cs"/>
        </a:defRPr>
      </a:lvl5pPr>
      <a:lvl6pPr marL="2286000" algn="l" defTabSz="914400" rtl="0" eaLnBrk="1" latinLnBrk="0" hangingPunct="1">
        <a:defRPr lang="pt-BR" sz="1800" kern="1200">
          <a:solidFill>
            <a:schemeClr val="tx1"/>
          </a:solidFill>
          <a:latin typeface="+mn-lt"/>
          <a:ea typeface="+mn-ea"/>
          <a:cs typeface="+mn-cs"/>
        </a:defRPr>
      </a:lvl6pPr>
      <a:lvl7pPr marL="2743200" algn="l" defTabSz="914400" rtl="0" eaLnBrk="1" latinLnBrk="0" hangingPunct="1">
        <a:defRPr lang="pt-BR" sz="1800" kern="1200">
          <a:solidFill>
            <a:schemeClr val="tx1"/>
          </a:solidFill>
          <a:latin typeface="+mn-lt"/>
          <a:ea typeface="+mn-ea"/>
          <a:cs typeface="+mn-cs"/>
        </a:defRPr>
      </a:lvl7pPr>
      <a:lvl8pPr marL="3200400" algn="l" defTabSz="914400" rtl="0" eaLnBrk="1" latinLnBrk="0" hangingPunct="1">
        <a:defRPr lang="pt-BR" sz="1800" kern="1200">
          <a:solidFill>
            <a:schemeClr val="tx1"/>
          </a:solidFill>
          <a:latin typeface="+mn-lt"/>
          <a:ea typeface="+mn-ea"/>
          <a:cs typeface="+mn-cs"/>
        </a:defRPr>
      </a:lvl8pPr>
      <a:lvl9pPr marL="3657600" algn="l" defTabSz="914400" rtl="0" eaLnBrk="1" latinLnBrk="0" hangingPunct="1">
        <a:defRPr lang="pt-B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8.jpeg"/><Relationship Id="rId7"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20.png"/><Relationship Id="rId5" Type="http://schemas.microsoft.com/office/2007/relationships/hdphoto" Target="../media/hdphoto1.wdp"/><Relationship Id="rId4" Type="http://schemas.openxmlformats.org/officeDocument/2006/relationships/image" Target="../media/image19.png"/><Relationship Id="rId9"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9.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9.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Layout" Target="../slideLayouts/slideLayout5.xml"/><Relationship Id="rId1" Type="http://schemas.openxmlformats.org/officeDocument/2006/relationships/video" Target="https://www.youtube.com/embed/ljiyhb6QQ70?feature=oembed"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9.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Layout" Target="../slideLayouts/slideLayout5.xml"/><Relationship Id="rId1" Type="http://schemas.openxmlformats.org/officeDocument/2006/relationships/video" Target="https://www.youtube.com/embed/dW0N0PE1hlI?feature=oembed"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slideLayout" Target="../slideLayouts/slideLayout5.xml"/><Relationship Id="rId1" Type="http://schemas.openxmlformats.org/officeDocument/2006/relationships/video" Target="https://www.youtube.com/embed/u2K0Ff6bzZ4?start=40&amp;feature=oembed"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11.xml"/><Relationship Id="rId4" Type="http://schemas.microsoft.com/office/2007/relationships/hdphoto" Target="../media/hdphoto3.wdp"/></Relationships>
</file>

<file path=ppt/slides/_rels/slide2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slideLayout" Target="../slideLayouts/slideLayout5.xml"/><Relationship Id="rId1" Type="http://schemas.openxmlformats.org/officeDocument/2006/relationships/video" Target="https://www.youtube.com/embed/JOu3vZdiLwM?feature=oembed"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slideLayout" Target="../slideLayouts/slideLayout9.xml"/><Relationship Id="rId1" Type="http://schemas.openxmlformats.org/officeDocument/2006/relationships/video" Target="https://www.youtube.com/embed/w0mPQo84qxU?feature=oembed" TargetMode="External"/></Relationships>
</file>

<file path=ppt/slides/_rels/slide25.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5.png"/><Relationship Id="rId7"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20.png"/><Relationship Id="rId5" Type="http://schemas.microsoft.com/office/2007/relationships/hdphoto" Target="../media/hdphoto1.wdp"/><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5.png"/><Relationship Id="rId7"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20.png"/><Relationship Id="rId5" Type="http://schemas.microsoft.com/office/2007/relationships/hdphoto" Target="../media/hdphoto1.wdp"/><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8.xml"/><Relationship Id="rId6" Type="http://schemas.openxmlformats.org/officeDocument/2006/relationships/hyperlink" Target="https://brasil.un.org/pt-br/sdgs" TargetMode="External"/><Relationship Id="rId5" Type="http://schemas.openxmlformats.org/officeDocument/2006/relationships/hyperlink" Target="https://www.firjan.com.br/noticias/pesquisa-firjan-esg-2023-1.htm" TargetMode="External"/><Relationship Id="rId4" Type="http://schemas.openxmlformats.org/officeDocument/2006/relationships/image" Target="../media/image36.svg"/></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13.xml"/><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5.xml"/><Relationship Id="rId1" Type="http://schemas.openxmlformats.org/officeDocument/2006/relationships/video" Target="https://www.youtube.com/embed/sjwJtBSfFjI?feature=oembed" TargetMode="Externa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9.xml"/><Relationship Id="rId5" Type="http://schemas.openxmlformats.org/officeDocument/2006/relationships/image" Target="../media/image9.pn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png"/><Relationship Id="rId7" Type="http://schemas.openxmlformats.org/officeDocument/2006/relationships/diagramColors" Target="../diagrams/colors1.xml"/><Relationship Id="rId2" Type="http://schemas.openxmlformats.org/officeDocument/2006/relationships/notesSlide" Target="../notesSlides/notesSlide9.xml"/><Relationship Id="rId1" Type="http://schemas.openxmlformats.org/officeDocument/2006/relationships/slideLayout" Target="../slideLayouts/slideLayout9.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10047101-8D42-6100-9CEA-AEC0FAEAB606}"/>
              </a:ext>
            </a:extLst>
          </p:cNvPr>
          <p:cNvSpPr>
            <a:spLocks noGrp="1"/>
          </p:cNvSpPr>
          <p:nvPr>
            <p:ph type="title"/>
          </p:nvPr>
        </p:nvSpPr>
        <p:spPr>
          <a:xfrm>
            <a:off x="6340452" y="1355621"/>
            <a:ext cx="5507421" cy="3649718"/>
          </a:xfrm>
        </p:spPr>
        <p:txBody>
          <a:bodyPr rtlCol="0" anchor="b">
            <a:normAutofit/>
          </a:bodyPr>
          <a:lstStyle>
            <a:defPPr>
              <a:defRPr lang="pt-BR"/>
            </a:defPPr>
          </a:lstStyle>
          <a:p>
            <a:pPr rtl="0"/>
            <a:r>
              <a:rPr lang="pt-BR" sz="4800"/>
              <a:t>Trilha de Capacitação – ESG </a:t>
            </a:r>
          </a:p>
        </p:txBody>
      </p:sp>
      <p:pic>
        <p:nvPicPr>
          <p:cNvPr id="3" name="Picture 2" descr="O que são os indicadores ESG? por que implementá-los?">
            <a:extLst>
              <a:ext uri="{FF2B5EF4-FFF2-40B4-BE49-F238E27FC236}">
                <a16:creationId xmlns:a16="http://schemas.microsoft.com/office/drawing/2014/main" id="{836024FA-7C59-73E1-B188-DAE33CE567A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44130" y="1447431"/>
            <a:ext cx="5507420" cy="3676203"/>
          </a:xfrm>
          <a:prstGeom prst="ellipse">
            <a:avLst/>
          </a:prstGeom>
          <a:solidFill>
            <a:srgbClr val="FFFFFF"/>
          </a:solidFill>
        </p:spPr>
      </p:pic>
      <p:pic>
        <p:nvPicPr>
          <p:cNvPr id="5" name="Picture 4" descr="Eticalizando | LinkedIn">
            <a:extLst>
              <a:ext uri="{FF2B5EF4-FFF2-40B4-BE49-F238E27FC236}">
                <a16:creationId xmlns:a16="http://schemas.microsoft.com/office/drawing/2014/main" id="{172ADCA5-7418-288B-7036-E750F8B80A2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5379" b="15948"/>
          <a:stretch/>
        </p:blipFill>
        <p:spPr bwMode="auto">
          <a:xfrm>
            <a:off x="10214177" y="435949"/>
            <a:ext cx="1260565" cy="86567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Firjan Sesi (RJ) encerra neste domingo as inscrições para o Curso Pré ...">
            <a:extLst>
              <a:ext uri="{FF2B5EF4-FFF2-40B4-BE49-F238E27FC236}">
                <a16:creationId xmlns:a16="http://schemas.microsoft.com/office/drawing/2014/main" id="{1DB38619-0D95-ACCE-A01A-FA251ABF2E6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7054" b="10698"/>
          <a:stretch/>
        </p:blipFill>
        <p:spPr bwMode="auto">
          <a:xfrm>
            <a:off x="6443502" y="279691"/>
            <a:ext cx="1419770" cy="116774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SAGA SENAI de Inovação">
            <a:extLst>
              <a:ext uri="{FF2B5EF4-FFF2-40B4-BE49-F238E27FC236}">
                <a16:creationId xmlns:a16="http://schemas.microsoft.com/office/drawing/2014/main" id="{0718DE67-6DD0-2C6A-FC90-768A206E197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98911" y="407111"/>
            <a:ext cx="1476919" cy="948510"/>
          </a:xfrm>
          <a:prstGeom prst="rect">
            <a:avLst/>
          </a:prstGeom>
          <a:noFill/>
          <a:extLst>
            <a:ext uri="{909E8E84-426E-40DD-AFC4-6F175D3DCCD1}">
              <a14:hiddenFill xmlns:a14="http://schemas.microsoft.com/office/drawing/2010/main">
                <a:solidFill>
                  <a:srgbClr val="FFFFFF"/>
                </a:solidFill>
              </a14:hiddenFill>
            </a:ext>
          </a:extLst>
        </p:spPr>
      </p:pic>
      <p:sp>
        <p:nvSpPr>
          <p:cNvPr id="9" name="CaixaDeTexto 8">
            <a:extLst>
              <a:ext uri="{FF2B5EF4-FFF2-40B4-BE49-F238E27FC236}">
                <a16:creationId xmlns:a16="http://schemas.microsoft.com/office/drawing/2014/main" id="{297B28DC-2CB3-A5F8-916A-7FC38C20634D}"/>
              </a:ext>
            </a:extLst>
          </p:cNvPr>
          <p:cNvSpPr txBox="1"/>
          <p:nvPr/>
        </p:nvSpPr>
        <p:spPr>
          <a:xfrm>
            <a:off x="6340452" y="5109728"/>
            <a:ext cx="6096000" cy="646331"/>
          </a:xfrm>
          <a:prstGeom prst="rect">
            <a:avLst/>
          </a:prstGeom>
          <a:noFill/>
        </p:spPr>
        <p:txBody>
          <a:bodyPr wrap="square">
            <a:spAutoFit/>
          </a:bodyPr>
          <a:lstStyle/>
          <a:p>
            <a:r>
              <a:rPr lang="pt-BR" sz="1800" i="1">
                <a:latin typeface="Trebuchet MS" panose="020B0603020202020204" pitchFamily="34" charset="0"/>
              </a:rPr>
              <a:t>Hack e Ética: </a:t>
            </a:r>
            <a:br>
              <a:rPr lang="pt-BR" sz="1800" i="1">
                <a:latin typeface="Trebuchet MS" panose="020B0603020202020204" pitchFamily="34" charset="0"/>
              </a:rPr>
            </a:br>
            <a:r>
              <a:rPr lang="pt-BR" sz="1800" i="1">
                <a:latin typeface="Trebuchet MS" panose="020B0603020202020204" pitchFamily="34" charset="0"/>
              </a:rPr>
              <a:t>Grand Prix de Soluções Éticas</a:t>
            </a:r>
            <a:endParaRPr lang="pt-BR"/>
          </a:p>
        </p:txBody>
      </p:sp>
    </p:spTree>
    <p:extLst>
      <p:ext uri="{BB962C8B-B14F-4D97-AF65-F5344CB8AC3E}">
        <p14:creationId xmlns:p14="http://schemas.microsoft.com/office/powerpoint/2010/main" val="5174260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82513E45-4F5C-9394-1D42-7FB6C0170D83}"/>
              </a:ext>
            </a:extLst>
          </p:cNvPr>
          <p:cNvSpPr>
            <a:spLocks noGrp="1"/>
          </p:cNvSpPr>
          <p:nvPr>
            <p:ph type="title"/>
          </p:nvPr>
        </p:nvSpPr>
        <p:spPr>
          <a:xfrm>
            <a:off x="6222118" y="262762"/>
            <a:ext cx="5507421" cy="3649718"/>
          </a:xfrm>
        </p:spPr>
        <p:txBody>
          <a:bodyPr rtlCol="0" anchor="b">
            <a:normAutofit/>
          </a:bodyPr>
          <a:lstStyle>
            <a:defPPr>
              <a:defRPr lang="pt-BR"/>
            </a:defPPr>
          </a:lstStyle>
          <a:p>
            <a:pPr rtl="0"/>
            <a:r>
              <a:rPr lang="pt-BR" sz="5400">
                <a:latin typeface="Trebuchet MS"/>
              </a:rPr>
              <a:t>ESG e Ética</a:t>
            </a:r>
          </a:p>
        </p:txBody>
      </p:sp>
      <p:pic>
        <p:nvPicPr>
          <p:cNvPr id="6" name="Espaço Reservado para Imagem 5" descr="Uma imagem contendo Desenho técnico&#10;&#10;Descrição gerada automaticamente">
            <a:extLst>
              <a:ext uri="{FF2B5EF4-FFF2-40B4-BE49-F238E27FC236}">
                <a16:creationId xmlns:a16="http://schemas.microsoft.com/office/drawing/2014/main" id="{B5699C49-461F-423F-9EC3-031CA65B1FC4}"/>
              </a:ext>
            </a:extLst>
          </p:cNvPr>
          <p:cNvPicPr>
            <a:picLocks noGrp="1" noChangeAspect="1"/>
          </p:cNvPicPr>
          <p:nvPr>
            <p:ph type="pic" sz="quarter" idx="14"/>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7" b="17"/>
          <a:stretch>
            <a:fillRect/>
          </a:stretch>
        </p:blipFill>
        <p:spPr>
          <a:xfrm>
            <a:off x="708025" y="847725"/>
            <a:ext cx="4619625" cy="4618038"/>
          </a:xfrm>
          <a:prstGeom prst="rect">
            <a:avLst/>
          </a:prstGeom>
        </p:spPr>
      </p:pic>
      <p:grpSp>
        <p:nvGrpSpPr>
          <p:cNvPr id="2" name="Agrupar 1">
            <a:extLst>
              <a:ext uri="{FF2B5EF4-FFF2-40B4-BE49-F238E27FC236}">
                <a16:creationId xmlns:a16="http://schemas.microsoft.com/office/drawing/2014/main" id="{A79B5230-8FAC-31D6-2703-84B9425CA1AA}"/>
              </a:ext>
            </a:extLst>
          </p:cNvPr>
          <p:cNvGrpSpPr/>
          <p:nvPr/>
        </p:nvGrpSpPr>
        <p:grpSpPr>
          <a:xfrm>
            <a:off x="6864352" y="4527968"/>
            <a:ext cx="2726932" cy="744048"/>
            <a:chOff x="5788624" y="33397"/>
            <a:chExt cx="2726932" cy="744048"/>
          </a:xfrm>
        </p:grpSpPr>
        <p:sp>
          <p:nvSpPr>
            <p:cNvPr id="3" name="TextBox 11">
              <a:extLst>
                <a:ext uri="{FF2B5EF4-FFF2-40B4-BE49-F238E27FC236}">
                  <a16:creationId xmlns:a16="http://schemas.microsoft.com/office/drawing/2014/main" id="{C794FBB9-8335-4265-ED6D-FBD19B003EDC}"/>
                </a:ext>
              </a:extLst>
            </p:cNvPr>
            <p:cNvSpPr txBox="1">
              <a:spLocks noChangeArrowheads="1"/>
            </p:cNvSpPr>
            <p:nvPr/>
          </p:nvSpPr>
          <p:spPr bwMode="auto">
            <a:xfrm>
              <a:off x="5788624" y="466935"/>
              <a:ext cx="10440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defTabSz="406963" rtl="0" eaLnBrk="0" fontAlgn="base" hangingPunct="0">
                <a:spcBef>
                  <a:spcPct val="0"/>
                </a:spcBef>
                <a:spcAft>
                  <a:spcPct val="0"/>
                </a:spcAft>
                <a:defRPr sz="1591" kern="1200">
                  <a:solidFill>
                    <a:schemeClr val="tx1"/>
                  </a:solidFill>
                  <a:latin typeface="Calibri" panose="020F0502020204030204" pitchFamily="34" charset="0"/>
                  <a:ea typeface="ＭＳ Ｐゴシック" panose="020B0600070205080204" pitchFamily="34" charset="-128"/>
                  <a:cs typeface="+mn-cs"/>
                </a:defRPr>
              </a:lvl1pPr>
              <a:lvl2pPr marL="406963" indent="-236158" algn="l" defTabSz="406963" rtl="0" eaLnBrk="0" fontAlgn="base" hangingPunct="0">
                <a:spcBef>
                  <a:spcPct val="0"/>
                </a:spcBef>
                <a:spcAft>
                  <a:spcPct val="0"/>
                </a:spcAft>
                <a:defRPr sz="1591" kern="1200">
                  <a:solidFill>
                    <a:schemeClr val="tx1"/>
                  </a:solidFill>
                  <a:latin typeface="Calibri" panose="020F0502020204030204" pitchFamily="34" charset="0"/>
                  <a:ea typeface="ＭＳ Ｐゴシック" panose="020B0600070205080204" pitchFamily="34" charset="-128"/>
                  <a:cs typeface="+mn-cs"/>
                </a:defRPr>
              </a:lvl2pPr>
              <a:lvl3pPr marL="815411" indent="-472314" algn="l" defTabSz="406963" rtl="0" eaLnBrk="0" fontAlgn="base" hangingPunct="0">
                <a:spcBef>
                  <a:spcPct val="0"/>
                </a:spcBef>
                <a:spcAft>
                  <a:spcPct val="0"/>
                </a:spcAft>
                <a:defRPr sz="1591" kern="1200">
                  <a:solidFill>
                    <a:schemeClr val="tx1"/>
                  </a:solidFill>
                  <a:latin typeface="Calibri" panose="020F0502020204030204" pitchFamily="34" charset="0"/>
                  <a:ea typeface="ＭＳ Ｐゴシック" panose="020B0600070205080204" pitchFamily="34" charset="-128"/>
                  <a:cs typeface="+mn-cs"/>
                </a:defRPr>
              </a:lvl3pPr>
              <a:lvl4pPr marL="1223858" indent="-709957" algn="l" defTabSz="406963" rtl="0" eaLnBrk="0" fontAlgn="base" hangingPunct="0">
                <a:spcBef>
                  <a:spcPct val="0"/>
                </a:spcBef>
                <a:spcAft>
                  <a:spcPct val="0"/>
                </a:spcAft>
                <a:defRPr sz="1591" kern="1200">
                  <a:solidFill>
                    <a:schemeClr val="tx1"/>
                  </a:solidFill>
                  <a:latin typeface="Calibri" panose="020F0502020204030204" pitchFamily="34" charset="0"/>
                  <a:ea typeface="ＭＳ Ｐゴシック" panose="020B0600070205080204" pitchFamily="34" charset="-128"/>
                  <a:cs typeface="+mn-cs"/>
                </a:defRPr>
              </a:lvl4pPr>
              <a:lvl5pPr marL="1630821" indent="-947599" algn="l" defTabSz="406963" rtl="0" eaLnBrk="0" fontAlgn="base" hangingPunct="0">
                <a:spcBef>
                  <a:spcPct val="0"/>
                </a:spcBef>
                <a:spcAft>
                  <a:spcPct val="0"/>
                </a:spcAft>
                <a:defRPr sz="1591" kern="1200">
                  <a:solidFill>
                    <a:schemeClr val="tx1"/>
                  </a:solidFill>
                  <a:latin typeface="Calibri" panose="020F0502020204030204" pitchFamily="34" charset="0"/>
                  <a:ea typeface="ＭＳ Ｐゴシック" panose="020B0600070205080204" pitchFamily="34" charset="-128"/>
                  <a:cs typeface="+mn-cs"/>
                </a:defRPr>
              </a:lvl5pPr>
              <a:lvl6pPr marL="2138782" algn="l" defTabSz="855513" rtl="0" eaLnBrk="1" latinLnBrk="0" hangingPunct="1">
                <a:defRPr sz="1591" kern="1200">
                  <a:solidFill>
                    <a:schemeClr val="tx1"/>
                  </a:solidFill>
                  <a:latin typeface="Calibri" panose="020F0502020204030204" pitchFamily="34" charset="0"/>
                  <a:ea typeface="ＭＳ Ｐゴシック" panose="020B0600070205080204" pitchFamily="34" charset="-128"/>
                  <a:cs typeface="+mn-cs"/>
                </a:defRPr>
              </a:lvl6pPr>
              <a:lvl7pPr marL="2566538" algn="l" defTabSz="855513" rtl="0" eaLnBrk="1" latinLnBrk="0" hangingPunct="1">
                <a:defRPr sz="1591" kern="1200">
                  <a:solidFill>
                    <a:schemeClr val="tx1"/>
                  </a:solidFill>
                  <a:latin typeface="Calibri" panose="020F0502020204030204" pitchFamily="34" charset="0"/>
                  <a:ea typeface="ＭＳ Ｐゴシック" panose="020B0600070205080204" pitchFamily="34" charset="-128"/>
                  <a:cs typeface="+mn-cs"/>
                </a:defRPr>
              </a:lvl7pPr>
              <a:lvl8pPr marL="2994294" algn="l" defTabSz="855513" rtl="0" eaLnBrk="1" latinLnBrk="0" hangingPunct="1">
                <a:defRPr sz="1591" kern="1200">
                  <a:solidFill>
                    <a:schemeClr val="tx1"/>
                  </a:solidFill>
                  <a:latin typeface="Calibri" panose="020F0502020204030204" pitchFamily="34" charset="0"/>
                  <a:ea typeface="ＭＳ Ｐゴシック" panose="020B0600070205080204" pitchFamily="34" charset="-128"/>
                  <a:cs typeface="+mn-cs"/>
                </a:defRPr>
              </a:lvl8pPr>
              <a:lvl9pPr marL="3422051" algn="l" defTabSz="855513" rtl="0" eaLnBrk="1" latinLnBrk="0" hangingPunct="1">
                <a:defRPr sz="1591" kern="1200">
                  <a:solidFill>
                    <a:schemeClr val="tx1"/>
                  </a:solidFill>
                  <a:latin typeface="Calibri" panose="020F0502020204030204" pitchFamily="34" charset="0"/>
                  <a:ea typeface="ＭＳ Ｐゴシック" panose="020B0600070205080204" pitchFamily="34" charset="-128"/>
                  <a:cs typeface="+mn-cs"/>
                </a:defRPr>
              </a:lvl9pPr>
            </a:lstStyle>
            <a:p>
              <a:pPr algn="ctr">
                <a:lnSpc>
                  <a:spcPct val="100000"/>
                </a:lnSpc>
                <a:spcBef>
                  <a:spcPct val="0"/>
                </a:spcBef>
                <a:buFontTx/>
                <a:buNone/>
              </a:pPr>
              <a:r>
                <a:rPr lang="pt-BR" altLang="en-US" sz="1400" b="1">
                  <a:solidFill>
                    <a:srgbClr val="578242"/>
                  </a:solidFill>
                  <a:latin typeface="Trebuchet MS" panose="020B0703020202090204" pitchFamily="34" charset="0"/>
                </a:rPr>
                <a:t>Ambiental</a:t>
              </a:r>
            </a:p>
          </p:txBody>
        </p:sp>
        <p:pic>
          <p:nvPicPr>
            <p:cNvPr id="7" name="Imagem 6">
              <a:extLst>
                <a:ext uri="{FF2B5EF4-FFF2-40B4-BE49-F238E27FC236}">
                  <a16:creationId xmlns:a16="http://schemas.microsoft.com/office/drawing/2014/main" id="{C86B1AB3-9212-460A-4550-A4120CBD9CA1}"/>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63500" b="77000" l="19167" r="27167">
                          <a14:foregroundMark x1="20333" y1="63750" x2="23000" y2="66750"/>
                          <a14:foregroundMark x1="19500" y1="66000" x2="21500" y2="76000"/>
                          <a14:foregroundMark x1="21500" y1="76000" x2="22167" y2="76000"/>
                          <a14:foregroundMark x1="20667" y1="68000" x2="21000" y2="70000"/>
                          <a14:foregroundMark x1="23667" y1="67250" x2="27167" y2="71250"/>
                        </a14:backgroundRemoval>
                      </a14:imgEffect>
                    </a14:imgLayer>
                  </a14:imgProps>
                </a:ext>
              </a:extLst>
            </a:blip>
            <a:srcRect l="18212" t="62000" r="71845" b="21263"/>
            <a:stretch/>
          </p:blipFill>
          <p:spPr>
            <a:xfrm>
              <a:off x="6105416" y="63722"/>
              <a:ext cx="410417" cy="460594"/>
            </a:xfrm>
            <a:prstGeom prst="rect">
              <a:avLst/>
            </a:prstGeom>
          </p:spPr>
        </p:pic>
        <p:sp>
          <p:nvSpPr>
            <p:cNvPr id="8" name="TextBox 11">
              <a:extLst>
                <a:ext uri="{FF2B5EF4-FFF2-40B4-BE49-F238E27FC236}">
                  <a16:creationId xmlns:a16="http://schemas.microsoft.com/office/drawing/2014/main" id="{05F54C91-3668-66A0-0971-794FB8AFE50A}"/>
                </a:ext>
              </a:extLst>
            </p:cNvPr>
            <p:cNvSpPr txBox="1">
              <a:spLocks noChangeArrowheads="1"/>
            </p:cNvSpPr>
            <p:nvPr/>
          </p:nvSpPr>
          <p:spPr bwMode="auto">
            <a:xfrm>
              <a:off x="6745122" y="468619"/>
              <a:ext cx="6840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defTabSz="406963" rtl="0" eaLnBrk="0" fontAlgn="base" hangingPunct="0">
                <a:spcBef>
                  <a:spcPct val="0"/>
                </a:spcBef>
                <a:spcAft>
                  <a:spcPct val="0"/>
                </a:spcAft>
                <a:defRPr sz="1591" kern="1200">
                  <a:solidFill>
                    <a:schemeClr val="tx1"/>
                  </a:solidFill>
                  <a:latin typeface="Calibri" panose="020F0502020204030204" pitchFamily="34" charset="0"/>
                  <a:ea typeface="ＭＳ Ｐゴシック" panose="020B0600070205080204" pitchFamily="34" charset="-128"/>
                  <a:cs typeface="+mn-cs"/>
                </a:defRPr>
              </a:lvl1pPr>
              <a:lvl2pPr marL="406963" indent="-236158" algn="l" defTabSz="406963" rtl="0" eaLnBrk="0" fontAlgn="base" hangingPunct="0">
                <a:spcBef>
                  <a:spcPct val="0"/>
                </a:spcBef>
                <a:spcAft>
                  <a:spcPct val="0"/>
                </a:spcAft>
                <a:defRPr sz="1591" kern="1200">
                  <a:solidFill>
                    <a:schemeClr val="tx1"/>
                  </a:solidFill>
                  <a:latin typeface="Calibri" panose="020F0502020204030204" pitchFamily="34" charset="0"/>
                  <a:ea typeface="ＭＳ Ｐゴシック" panose="020B0600070205080204" pitchFamily="34" charset="-128"/>
                  <a:cs typeface="+mn-cs"/>
                </a:defRPr>
              </a:lvl2pPr>
              <a:lvl3pPr marL="815411" indent="-472314" algn="l" defTabSz="406963" rtl="0" eaLnBrk="0" fontAlgn="base" hangingPunct="0">
                <a:spcBef>
                  <a:spcPct val="0"/>
                </a:spcBef>
                <a:spcAft>
                  <a:spcPct val="0"/>
                </a:spcAft>
                <a:defRPr sz="1591" kern="1200">
                  <a:solidFill>
                    <a:schemeClr val="tx1"/>
                  </a:solidFill>
                  <a:latin typeface="Calibri" panose="020F0502020204030204" pitchFamily="34" charset="0"/>
                  <a:ea typeface="ＭＳ Ｐゴシック" panose="020B0600070205080204" pitchFamily="34" charset="-128"/>
                  <a:cs typeface="+mn-cs"/>
                </a:defRPr>
              </a:lvl3pPr>
              <a:lvl4pPr marL="1223858" indent="-709957" algn="l" defTabSz="406963" rtl="0" eaLnBrk="0" fontAlgn="base" hangingPunct="0">
                <a:spcBef>
                  <a:spcPct val="0"/>
                </a:spcBef>
                <a:spcAft>
                  <a:spcPct val="0"/>
                </a:spcAft>
                <a:defRPr sz="1591" kern="1200">
                  <a:solidFill>
                    <a:schemeClr val="tx1"/>
                  </a:solidFill>
                  <a:latin typeface="Calibri" panose="020F0502020204030204" pitchFamily="34" charset="0"/>
                  <a:ea typeface="ＭＳ Ｐゴシック" panose="020B0600070205080204" pitchFamily="34" charset="-128"/>
                  <a:cs typeface="+mn-cs"/>
                </a:defRPr>
              </a:lvl4pPr>
              <a:lvl5pPr marL="1630821" indent="-947599" algn="l" defTabSz="406963" rtl="0" eaLnBrk="0" fontAlgn="base" hangingPunct="0">
                <a:spcBef>
                  <a:spcPct val="0"/>
                </a:spcBef>
                <a:spcAft>
                  <a:spcPct val="0"/>
                </a:spcAft>
                <a:defRPr sz="1591" kern="1200">
                  <a:solidFill>
                    <a:schemeClr val="tx1"/>
                  </a:solidFill>
                  <a:latin typeface="Calibri" panose="020F0502020204030204" pitchFamily="34" charset="0"/>
                  <a:ea typeface="ＭＳ Ｐゴシック" panose="020B0600070205080204" pitchFamily="34" charset="-128"/>
                  <a:cs typeface="+mn-cs"/>
                </a:defRPr>
              </a:lvl5pPr>
              <a:lvl6pPr marL="2138782" algn="l" defTabSz="855513" rtl="0" eaLnBrk="1" latinLnBrk="0" hangingPunct="1">
                <a:defRPr sz="1591" kern="1200">
                  <a:solidFill>
                    <a:schemeClr val="tx1"/>
                  </a:solidFill>
                  <a:latin typeface="Calibri" panose="020F0502020204030204" pitchFamily="34" charset="0"/>
                  <a:ea typeface="ＭＳ Ｐゴシック" panose="020B0600070205080204" pitchFamily="34" charset="-128"/>
                  <a:cs typeface="+mn-cs"/>
                </a:defRPr>
              </a:lvl6pPr>
              <a:lvl7pPr marL="2566538" algn="l" defTabSz="855513" rtl="0" eaLnBrk="1" latinLnBrk="0" hangingPunct="1">
                <a:defRPr sz="1591" kern="1200">
                  <a:solidFill>
                    <a:schemeClr val="tx1"/>
                  </a:solidFill>
                  <a:latin typeface="Calibri" panose="020F0502020204030204" pitchFamily="34" charset="0"/>
                  <a:ea typeface="ＭＳ Ｐゴシック" panose="020B0600070205080204" pitchFamily="34" charset="-128"/>
                  <a:cs typeface="+mn-cs"/>
                </a:defRPr>
              </a:lvl7pPr>
              <a:lvl8pPr marL="2994294" algn="l" defTabSz="855513" rtl="0" eaLnBrk="1" latinLnBrk="0" hangingPunct="1">
                <a:defRPr sz="1591" kern="1200">
                  <a:solidFill>
                    <a:schemeClr val="tx1"/>
                  </a:solidFill>
                  <a:latin typeface="Calibri" panose="020F0502020204030204" pitchFamily="34" charset="0"/>
                  <a:ea typeface="ＭＳ Ｐゴシック" panose="020B0600070205080204" pitchFamily="34" charset="-128"/>
                  <a:cs typeface="+mn-cs"/>
                </a:defRPr>
              </a:lvl8pPr>
              <a:lvl9pPr marL="3422051" algn="l" defTabSz="855513" rtl="0" eaLnBrk="1" latinLnBrk="0" hangingPunct="1">
                <a:defRPr sz="1591" kern="1200">
                  <a:solidFill>
                    <a:schemeClr val="tx1"/>
                  </a:solidFill>
                  <a:latin typeface="Calibri" panose="020F0502020204030204" pitchFamily="34" charset="0"/>
                  <a:ea typeface="ＭＳ Ｐゴシック" panose="020B0600070205080204" pitchFamily="34" charset="-128"/>
                  <a:cs typeface="+mn-cs"/>
                </a:defRPr>
              </a:lvl9pPr>
            </a:lstStyle>
            <a:p>
              <a:pPr algn="ctr">
                <a:lnSpc>
                  <a:spcPct val="100000"/>
                </a:lnSpc>
                <a:spcBef>
                  <a:spcPct val="0"/>
                </a:spcBef>
                <a:buFontTx/>
                <a:buNone/>
              </a:pPr>
              <a:r>
                <a:rPr lang="pt-BR" altLang="en-US" sz="1400" b="1">
                  <a:solidFill>
                    <a:srgbClr val="317987"/>
                  </a:solidFill>
                  <a:latin typeface="Trebuchet MS" panose="020B0703020202090204" pitchFamily="34" charset="0"/>
                </a:rPr>
                <a:t>Social</a:t>
              </a:r>
            </a:p>
          </p:txBody>
        </p:sp>
        <p:pic>
          <p:nvPicPr>
            <p:cNvPr id="9" name="Imagem 8">
              <a:extLst>
                <a:ext uri="{FF2B5EF4-FFF2-40B4-BE49-F238E27FC236}">
                  <a16:creationId xmlns:a16="http://schemas.microsoft.com/office/drawing/2014/main" id="{D101EC9E-C532-FE00-DCE1-A4C0217A55A1}"/>
                </a:ext>
              </a:extLst>
            </p:cNvPr>
            <p:cNvPicPr>
              <a:picLocks noChangeAspect="1"/>
            </p:cNvPicPr>
            <p:nvPr/>
          </p:nvPicPr>
          <p:blipFill rotWithShape="1">
            <a:blip r:embed="rId6"/>
            <a:srcRect l="44581" t="62242" r="45096" b="22330"/>
            <a:stretch/>
          </p:blipFill>
          <p:spPr>
            <a:xfrm>
              <a:off x="6895412" y="37568"/>
              <a:ext cx="383421" cy="382017"/>
            </a:xfrm>
            <a:prstGeom prst="rect">
              <a:avLst/>
            </a:prstGeom>
          </p:spPr>
        </p:pic>
        <p:sp>
          <p:nvSpPr>
            <p:cNvPr id="10" name="TextBox 11">
              <a:extLst>
                <a:ext uri="{FF2B5EF4-FFF2-40B4-BE49-F238E27FC236}">
                  <a16:creationId xmlns:a16="http://schemas.microsoft.com/office/drawing/2014/main" id="{36B02A6B-BCD6-4BC2-2C8F-99526B1A32CC}"/>
                </a:ext>
              </a:extLst>
            </p:cNvPr>
            <p:cNvSpPr txBox="1">
              <a:spLocks noChangeArrowheads="1"/>
            </p:cNvSpPr>
            <p:nvPr/>
          </p:nvSpPr>
          <p:spPr bwMode="auto">
            <a:xfrm>
              <a:off x="7327556" y="469668"/>
              <a:ext cx="11880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defTabSz="406963" rtl="0" eaLnBrk="0" fontAlgn="base" hangingPunct="0">
                <a:spcBef>
                  <a:spcPct val="0"/>
                </a:spcBef>
                <a:spcAft>
                  <a:spcPct val="0"/>
                </a:spcAft>
                <a:defRPr sz="1591" kern="1200">
                  <a:solidFill>
                    <a:schemeClr val="tx1"/>
                  </a:solidFill>
                  <a:latin typeface="Calibri" panose="020F0502020204030204" pitchFamily="34" charset="0"/>
                  <a:ea typeface="ＭＳ Ｐゴシック" panose="020B0600070205080204" pitchFamily="34" charset="-128"/>
                  <a:cs typeface="+mn-cs"/>
                </a:defRPr>
              </a:lvl1pPr>
              <a:lvl2pPr marL="406963" indent="-236158" algn="l" defTabSz="406963" rtl="0" eaLnBrk="0" fontAlgn="base" hangingPunct="0">
                <a:spcBef>
                  <a:spcPct val="0"/>
                </a:spcBef>
                <a:spcAft>
                  <a:spcPct val="0"/>
                </a:spcAft>
                <a:defRPr sz="1591" kern="1200">
                  <a:solidFill>
                    <a:schemeClr val="tx1"/>
                  </a:solidFill>
                  <a:latin typeface="Calibri" panose="020F0502020204030204" pitchFamily="34" charset="0"/>
                  <a:ea typeface="ＭＳ Ｐゴシック" panose="020B0600070205080204" pitchFamily="34" charset="-128"/>
                  <a:cs typeface="+mn-cs"/>
                </a:defRPr>
              </a:lvl2pPr>
              <a:lvl3pPr marL="815411" indent="-472314" algn="l" defTabSz="406963" rtl="0" eaLnBrk="0" fontAlgn="base" hangingPunct="0">
                <a:spcBef>
                  <a:spcPct val="0"/>
                </a:spcBef>
                <a:spcAft>
                  <a:spcPct val="0"/>
                </a:spcAft>
                <a:defRPr sz="1591" kern="1200">
                  <a:solidFill>
                    <a:schemeClr val="tx1"/>
                  </a:solidFill>
                  <a:latin typeface="Calibri" panose="020F0502020204030204" pitchFamily="34" charset="0"/>
                  <a:ea typeface="ＭＳ Ｐゴシック" panose="020B0600070205080204" pitchFamily="34" charset="-128"/>
                  <a:cs typeface="+mn-cs"/>
                </a:defRPr>
              </a:lvl3pPr>
              <a:lvl4pPr marL="1223858" indent="-709957" algn="l" defTabSz="406963" rtl="0" eaLnBrk="0" fontAlgn="base" hangingPunct="0">
                <a:spcBef>
                  <a:spcPct val="0"/>
                </a:spcBef>
                <a:spcAft>
                  <a:spcPct val="0"/>
                </a:spcAft>
                <a:defRPr sz="1591" kern="1200">
                  <a:solidFill>
                    <a:schemeClr val="tx1"/>
                  </a:solidFill>
                  <a:latin typeface="Calibri" panose="020F0502020204030204" pitchFamily="34" charset="0"/>
                  <a:ea typeface="ＭＳ Ｐゴシック" panose="020B0600070205080204" pitchFamily="34" charset="-128"/>
                  <a:cs typeface="+mn-cs"/>
                </a:defRPr>
              </a:lvl4pPr>
              <a:lvl5pPr marL="1630821" indent="-947599" algn="l" defTabSz="406963" rtl="0" eaLnBrk="0" fontAlgn="base" hangingPunct="0">
                <a:spcBef>
                  <a:spcPct val="0"/>
                </a:spcBef>
                <a:spcAft>
                  <a:spcPct val="0"/>
                </a:spcAft>
                <a:defRPr sz="1591" kern="1200">
                  <a:solidFill>
                    <a:schemeClr val="tx1"/>
                  </a:solidFill>
                  <a:latin typeface="Calibri" panose="020F0502020204030204" pitchFamily="34" charset="0"/>
                  <a:ea typeface="ＭＳ Ｐゴシック" panose="020B0600070205080204" pitchFamily="34" charset="-128"/>
                  <a:cs typeface="+mn-cs"/>
                </a:defRPr>
              </a:lvl5pPr>
              <a:lvl6pPr marL="2138782" algn="l" defTabSz="855513" rtl="0" eaLnBrk="1" latinLnBrk="0" hangingPunct="1">
                <a:defRPr sz="1591" kern="1200">
                  <a:solidFill>
                    <a:schemeClr val="tx1"/>
                  </a:solidFill>
                  <a:latin typeface="Calibri" panose="020F0502020204030204" pitchFamily="34" charset="0"/>
                  <a:ea typeface="ＭＳ Ｐゴシック" panose="020B0600070205080204" pitchFamily="34" charset="-128"/>
                  <a:cs typeface="+mn-cs"/>
                </a:defRPr>
              </a:lvl6pPr>
              <a:lvl7pPr marL="2566538" algn="l" defTabSz="855513" rtl="0" eaLnBrk="1" latinLnBrk="0" hangingPunct="1">
                <a:defRPr sz="1591" kern="1200">
                  <a:solidFill>
                    <a:schemeClr val="tx1"/>
                  </a:solidFill>
                  <a:latin typeface="Calibri" panose="020F0502020204030204" pitchFamily="34" charset="0"/>
                  <a:ea typeface="ＭＳ Ｐゴシック" panose="020B0600070205080204" pitchFamily="34" charset="-128"/>
                  <a:cs typeface="+mn-cs"/>
                </a:defRPr>
              </a:lvl7pPr>
              <a:lvl8pPr marL="2994294" algn="l" defTabSz="855513" rtl="0" eaLnBrk="1" latinLnBrk="0" hangingPunct="1">
                <a:defRPr sz="1591" kern="1200">
                  <a:solidFill>
                    <a:schemeClr val="tx1"/>
                  </a:solidFill>
                  <a:latin typeface="Calibri" panose="020F0502020204030204" pitchFamily="34" charset="0"/>
                  <a:ea typeface="ＭＳ Ｐゴシック" panose="020B0600070205080204" pitchFamily="34" charset="-128"/>
                  <a:cs typeface="+mn-cs"/>
                </a:defRPr>
              </a:lvl8pPr>
              <a:lvl9pPr marL="3422051" algn="l" defTabSz="855513" rtl="0" eaLnBrk="1" latinLnBrk="0" hangingPunct="1">
                <a:defRPr sz="1591" kern="1200">
                  <a:solidFill>
                    <a:schemeClr val="tx1"/>
                  </a:solidFill>
                  <a:latin typeface="Calibri" panose="020F0502020204030204" pitchFamily="34" charset="0"/>
                  <a:ea typeface="ＭＳ Ｐゴシック" panose="020B0600070205080204" pitchFamily="34" charset="-128"/>
                  <a:cs typeface="+mn-cs"/>
                </a:defRPr>
              </a:lvl9pPr>
            </a:lstStyle>
            <a:p>
              <a:pPr algn="ctr">
                <a:lnSpc>
                  <a:spcPct val="100000"/>
                </a:lnSpc>
                <a:spcBef>
                  <a:spcPct val="0"/>
                </a:spcBef>
                <a:buFontTx/>
                <a:buNone/>
              </a:pPr>
              <a:r>
                <a:rPr lang="pt-BR" altLang="en-US" sz="1400" b="1">
                  <a:solidFill>
                    <a:srgbClr val="FFA003"/>
                  </a:solidFill>
                  <a:latin typeface="Trebuchet MS" panose="020B0703020202090204" pitchFamily="34" charset="0"/>
                </a:rPr>
                <a:t>Governança</a:t>
              </a:r>
            </a:p>
          </p:txBody>
        </p:sp>
        <p:pic>
          <p:nvPicPr>
            <p:cNvPr id="11" name="Imagem 10">
              <a:extLst>
                <a:ext uri="{FF2B5EF4-FFF2-40B4-BE49-F238E27FC236}">
                  <a16:creationId xmlns:a16="http://schemas.microsoft.com/office/drawing/2014/main" id="{88166848-C9EF-DD36-658E-B3FA75CEBC9A}"/>
                </a:ext>
              </a:extLst>
            </p:cNvPr>
            <p:cNvPicPr>
              <a:picLocks noChangeAspect="1"/>
            </p:cNvPicPr>
            <p:nvPr/>
          </p:nvPicPr>
          <p:blipFill rotWithShape="1">
            <a:blip r:embed="rId7">
              <a:clrChange>
                <a:clrFrom>
                  <a:srgbClr val="E6E6E6"/>
                </a:clrFrom>
                <a:clrTo>
                  <a:srgbClr val="E6E6E6">
                    <a:alpha val="0"/>
                  </a:srgbClr>
                </a:clrTo>
              </a:clrChange>
              <a:extLst>
                <a:ext uri="{BEBA8EAE-BF5A-486C-A8C5-ECC9F3942E4B}">
                  <a14:imgProps xmlns:a14="http://schemas.microsoft.com/office/drawing/2010/main">
                    <a14:imgLayer r:embed="rId8">
                      <a14:imgEffect>
                        <a14:backgroundRemoval t="9498" b="55206" l="44795" r="72867">
                          <a14:foregroundMark x1="49783" y1="17200" x2="48152" y2="37200"/>
                          <a14:foregroundMark x1="48152" y1="37200" x2="50978" y2="46000"/>
                          <a14:foregroundMark x1="50978" y1="46000" x2="55978" y2="52000"/>
                          <a14:foregroundMark x1="55978" y1="52000" x2="67065" y2="46200"/>
                          <a14:foregroundMark x1="67065" y1="46200" x2="69783" y2="37200"/>
                          <a14:foregroundMark x1="69783" y1="37200" x2="69239" y2="26800"/>
                          <a14:foregroundMark x1="69239" y1="26800" x2="67065" y2="17200"/>
                          <a14:foregroundMark x1="67065" y1="17200" x2="61630" y2="15400"/>
                          <a14:foregroundMark x1="61630" y1="15400" x2="56196" y2="10200"/>
                          <a14:foregroundMark x1="56196" y1="10200" x2="53043" y2="18800"/>
                          <a14:foregroundMark x1="53043" y1="18800" x2="50109" y2="16800"/>
                          <a14:foregroundMark x1="58804" y1="22600" x2="63261" y2="30200"/>
                          <a14:foregroundMark x1="63261" y1="30200" x2="61304" y2="39800"/>
                          <a14:foregroundMark x1="61304" y1="39800" x2="55761" y2="38800"/>
                          <a14:foregroundMark x1="55761" y1="38800" x2="53587" y2="28600"/>
                          <a14:foregroundMark x1="53587" y1="28600" x2="58370" y2="23000"/>
                          <a14:foregroundMark x1="58370" y1="23000" x2="58913" y2="23000"/>
                        </a14:backgroundRemoval>
                      </a14:imgEffect>
                    </a14:imgLayer>
                  </a14:imgProps>
                </a:ext>
              </a:extLst>
            </a:blip>
            <a:srcRect l="41286" t="3784" r="23624" b="39081"/>
            <a:stretch/>
          </p:blipFill>
          <p:spPr>
            <a:xfrm>
              <a:off x="7632691" y="33397"/>
              <a:ext cx="577730" cy="511239"/>
            </a:xfrm>
            <a:prstGeom prst="rect">
              <a:avLst/>
            </a:prstGeom>
          </p:spPr>
        </p:pic>
      </p:grpSp>
      <p:pic>
        <p:nvPicPr>
          <p:cNvPr id="12" name="Picture 2" descr="Projeto Educação de Jovens e Adultos Profissionalizante">
            <a:extLst>
              <a:ext uri="{FF2B5EF4-FFF2-40B4-BE49-F238E27FC236}">
                <a16:creationId xmlns:a16="http://schemas.microsoft.com/office/drawing/2014/main" id="{13808D70-7930-D163-C27D-81D270F5F58D}"/>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b="22352"/>
          <a:stretch/>
        </p:blipFill>
        <p:spPr bwMode="auto">
          <a:xfrm>
            <a:off x="9969858" y="0"/>
            <a:ext cx="2222142" cy="1210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39243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635F5E3-2B1C-7C0A-8581-67A9052D13AA}"/>
              </a:ext>
            </a:extLst>
          </p:cNvPr>
          <p:cNvSpPr>
            <a:spLocks noGrp="1"/>
          </p:cNvSpPr>
          <p:nvPr>
            <p:ph type="title"/>
          </p:nvPr>
        </p:nvSpPr>
        <p:spPr>
          <a:xfrm>
            <a:off x="838200" y="198437"/>
            <a:ext cx="5257800" cy="1501154"/>
          </a:xfrm>
        </p:spPr>
        <p:txBody>
          <a:bodyPr rtlCol="0" anchor="b">
            <a:normAutofit/>
          </a:bodyPr>
          <a:lstStyle>
            <a:defPPr>
              <a:defRPr lang="pt-BR"/>
            </a:defPPr>
          </a:lstStyle>
          <a:p>
            <a:pPr rtl="0"/>
            <a:r>
              <a:rPr lang="pt-BR">
                <a:latin typeface="Trebuchet MS"/>
              </a:rPr>
              <a:t>ESG e Ética</a:t>
            </a:r>
          </a:p>
        </p:txBody>
      </p:sp>
      <p:sp>
        <p:nvSpPr>
          <p:cNvPr id="3" name="Espaço Reservado para Conteúdo 2">
            <a:extLst>
              <a:ext uri="{FF2B5EF4-FFF2-40B4-BE49-F238E27FC236}">
                <a16:creationId xmlns:a16="http://schemas.microsoft.com/office/drawing/2014/main" id="{A6A33159-D030-2F82-A142-F75940728319}"/>
              </a:ext>
            </a:extLst>
          </p:cNvPr>
          <p:cNvSpPr>
            <a:spLocks noGrp="1"/>
          </p:cNvSpPr>
          <p:nvPr>
            <p:ph sz="half" idx="1"/>
          </p:nvPr>
        </p:nvSpPr>
        <p:spPr>
          <a:xfrm>
            <a:off x="838199" y="1907458"/>
            <a:ext cx="7942007" cy="4274681"/>
          </a:xfrm>
        </p:spPr>
        <p:txBody>
          <a:bodyPr vert="horz" lIns="91440" tIns="45720" rIns="91440" bIns="45720" rtlCol="0" anchor="t">
            <a:normAutofit/>
          </a:bodyPr>
          <a:lstStyle>
            <a:defPPr>
              <a:defRPr lang="pt-BR"/>
            </a:defPPr>
          </a:lstStyle>
          <a:p>
            <a:pPr algn="just" fontAlgn="base">
              <a:lnSpc>
                <a:spcPct val="100000"/>
              </a:lnSpc>
            </a:pPr>
            <a:r>
              <a:rPr lang="pt-BR" b="0" i="0" u="none" strike="noStrike">
                <a:effectLst/>
                <a:latin typeface="Trebuchet MS"/>
              </a:rPr>
              <a:t>A ética corporativa é um conjunto de valores morais que a empresa adota e que devem ser seguidos e difundidos pelos seus colaboradores.</a:t>
            </a:r>
            <a:r>
              <a:rPr lang="pt-BR">
                <a:latin typeface="Trebuchet MS"/>
              </a:rPr>
              <a:t> </a:t>
            </a:r>
            <a:endParaRPr lang="pt-BR" b="0" i="0" u="none" strike="noStrike">
              <a:effectLst/>
              <a:latin typeface="Trebuchet MS"/>
            </a:endParaRPr>
          </a:p>
          <a:p>
            <a:pPr algn="just" fontAlgn="base">
              <a:lnSpc>
                <a:spcPct val="100000"/>
              </a:lnSpc>
            </a:pPr>
            <a:r>
              <a:rPr lang="pt-BR" b="0" i="0" u="none" strike="noStrike">
                <a:effectLst/>
                <a:latin typeface="Trebuchet MS"/>
              </a:rPr>
              <a:t>Tais valores devem ocupar todos os níveis da empresa, mas devem estar presentes nas deliberações e nas decisões do Conselho de Administração. Ou seja, na governança, na “G” do ESG.</a:t>
            </a:r>
            <a:r>
              <a:rPr lang="pt-BR">
                <a:latin typeface="Trebuchet MS"/>
              </a:rPr>
              <a:t> </a:t>
            </a:r>
            <a:endParaRPr lang="pt-BR" b="0" i="0" u="none" strike="noStrike">
              <a:effectLst/>
              <a:latin typeface="Trebuchet MS"/>
            </a:endParaRPr>
          </a:p>
          <a:p>
            <a:pPr algn="just" fontAlgn="base">
              <a:lnSpc>
                <a:spcPct val="100000"/>
              </a:lnSpc>
            </a:pPr>
            <a:r>
              <a:rPr lang="pt-BR" b="0" i="0">
                <a:effectLst/>
                <a:latin typeface="Trebuchet MS"/>
              </a:rPr>
              <a:t>O gestor(a) deve ter ações comprometidas com um comportamento honesto e com isso, terão preocupação com o meio ambiente, com o impacto social no sentido de direitos humanos, respeito às leis trabalhistas, a diversidade, entre outros.</a:t>
            </a:r>
            <a:r>
              <a:rPr lang="pt-BR">
                <a:latin typeface="Trebuchet MS"/>
              </a:rPr>
              <a:t> </a:t>
            </a:r>
            <a:endParaRPr lang="pt-BR" b="0" i="0">
              <a:effectLst/>
              <a:latin typeface="Trebuchet MS"/>
            </a:endParaRPr>
          </a:p>
          <a:p>
            <a:pPr marL="0" indent="0" algn="just" rtl="0" fontAlgn="base">
              <a:lnSpc>
                <a:spcPct val="100000"/>
              </a:lnSpc>
              <a:buNone/>
            </a:pPr>
            <a:r>
              <a:rPr lang="pt-BR" b="0" i="0">
                <a:effectLst/>
                <a:latin typeface="Trebuchet MS"/>
              </a:rPr>
              <a:t>Ao mesmo tempo, deve trabalhar com um rígido processo de governança, onde práticas anticorrupção são parte de sua rotina, assim como a transparência de dados, canais de denúncias de assédio, etc.</a:t>
            </a:r>
            <a:endParaRPr lang="en-US" b="0" i="0">
              <a:effectLst/>
              <a:latin typeface="Trebuchet MS"/>
            </a:endParaRPr>
          </a:p>
        </p:txBody>
      </p:sp>
      <p:pic>
        <p:nvPicPr>
          <p:cNvPr id="5" name="Picture 2" descr="Projeto Educação de Jovens e Adultos Profissionalizante">
            <a:extLst>
              <a:ext uri="{FF2B5EF4-FFF2-40B4-BE49-F238E27FC236}">
                <a16:creationId xmlns:a16="http://schemas.microsoft.com/office/drawing/2014/main" id="{4B61B1C6-7531-3666-EF66-B5F97D94BB0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22352"/>
          <a:stretch/>
        </p:blipFill>
        <p:spPr bwMode="auto">
          <a:xfrm>
            <a:off x="9969858" y="0"/>
            <a:ext cx="2222142" cy="121038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ESG: entenda e reflita essa perspectiva - Think with Google">
            <a:extLst>
              <a:ext uri="{FF2B5EF4-FFF2-40B4-BE49-F238E27FC236}">
                <a16:creationId xmlns:a16="http://schemas.microsoft.com/office/drawing/2014/main" id="{E9CF3EB4-3A71-575A-9252-2361D573341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5492"/>
          <a:stretch/>
        </p:blipFill>
        <p:spPr bwMode="auto">
          <a:xfrm>
            <a:off x="8780206" y="2827500"/>
            <a:ext cx="3350809" cy="19149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28725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635F5E3-2B1C-7C0A-8581-67A9052D13AA}"/>
              </a:ext>
            </a:extLst>
          </p:cNvPr>
          <p:cNvSpPr>
            <a:spLocks noGrp="1"/>
          </p:cNvSpPr>
          <p:nvPr>
            <p:ph type="title"/>
          </p:nvPr>
        </p:nvSpPr>
        <p:spPr>
          <a:xfrm>
            <a:off x="838200" y="198437"/>
            <a:ext cx="5257800" cy="1501154"/>
          </a:xfrm>
        </p:spPr>
        <p:txBody>
          <a:bodyPr rtlCol="0" anchor="b">
            <a:normAutofit/>
          </a:bodyPr>
          <a:lstStyle>
            <a:defPPr>
              <a:defRPr lang="pt-BR"/>
            </a:defPPr>
          </a:lstStyle>
          <a:p>
            <a:pPr rtl="0"/>
            <a:r>
              <a:rPr lang="pt-BR">
                <a:latin typeface="Trebuchet MS"/>
              </a:rPr>
              <a:t>ESG e Ética</a:t>
            </a:r>
          </a:p>
        </p:txBody>
      </p:sp>
      <p:sp>
        <p:nvSpPr>
          <p:cNvPr id="3" name="Espaço Reservado para Conteúdo 2">
            <a:extLst>
              <a:ext uri="{FF2B5EF4-FFF2-40B4-BE49-F238E27FC236}">
                <a16:creationId xmlns:a16="http://schemas.microsoft.com/office/drawing/2014/main" id="{A6A33159-D030-2F82-A142-F75940728319}"/>
              </a:ext>
            </a:extLst>
          </p:cNvPr>
          <p:cNvSpPr>
            <a:spLocks noGrp="1"/>
          </p:cNvSpPr>
          <p:nvPr>
            <p:ph sz="half" idx="1"/>
          </p:nvPr>
        </p:nvSpPr>
        <p:spPr>
          <a:xfrm>
            <a:off x="838199" y="1907458"/>
            <a:ext cx="7942007" cy="4274681"/>
          </a:xfrm>
        </p:spPr>
        <p:txBody>
          <a:bodyPr vert="horz" lIns="91440" tIns="45720" rIns="91440" bIns="45720" rtlCol="0" anchor="t">
            <a:normAutofit/>
          </a:bodyPr>
          <a:lstStyle>
            <a:defPPr>
              <a:defRPr lang="pt-BR"/>
            </a:defPPr>
          </a:lstStyle>
          <a:p>
            <a:pPr marL="285750" indent="-285750" algn="just" fontAlgn="base">
              <a:lnSpc>
                <a:spcPct val="100000"/>
              </a:lnSpc>
              <a:buChar char="•"/>
            </a:pPr>
            <a:r>
              <a:rPr lang="pt-BR" b="1" i="0" u="none" strike="noStrike">
                <a:effectLst/>
                <a:latin typeface="Trebuchet MS"/>
              </a:rPr>
              <a:t>Ambiental:</a:t>
            </a:r>
            <a:r>
              <a:rPr lang="pt-BR" b="1">
                <a:latin typeface="Trebuchet MS"/>
              </a:rPr>
              <a:t> </a:t>
            </a:r>
            <a:endParaRPr lang="pt-BR">
              <a:latin typeface="Avenir Next LT Pro Light"/>
            </a:endParaRPr>
          </a:p>
          <a:p>
            <a:pPr algn="just">
              <a:lnSpc>
                <a:spcPct val="100000"/>
              </a:lnSpc>
            </a:pPr>
            <a:r>
              <a:rPr lang="pt-BR">
                <a:latin typeface="Trebuchet MS"/>
              </a:rPr>
              <a:t>Promover a ética ambiental significa adotar práticas sustentáveis que protejam o meio ambiente e os recursos naturais para as gerações futuras. Devemos nos questionar sobre a relação entre consumo e poluição do meio ambiente e sobre as mudanças que seriam mais importantes para adotar uma postura que cause menor impacto ambiental. </a:t>
            </a:r>
            <a:endParaRPr lang="pt-BR"/>
          </a:p>
          <a:p>
            <a:pPr algn="just">
              <a:lnSpc>
                <a:spcPct val="100000"/>
              </a:lnSpc>
            </a:pPr>
            <a:r>
              <a:rPr lang="pt-BR">
                <a:latin typeface="Trebuchet MS"/>
              </a:rPr>
              <a:t>Para se atingir o desenvolvimento sustentável, é fundamental a consideração das questões econômicas e ecológicas nos processos de tomada de decisões, visto que, nas atividades do mundo real, economia e ecologia estão integradas.</a:t>
            </a:r>
          </a:p>
        </p:txBody>
      </p:sp>
      <p:pic>
        <p:nvPicPr>
          <p:cNvPr id="5" name="Picture 2" descr="Projeto Educação de Jovens e Adultos Profissionalizante">
            <a:extLst>
              <a:ext uri="{FF2B5EF4-FFF2-40B4-BE49-F238E27FC236}">
                <a16:creationId xmlns:a16="http://schemas.microsoft.com/office/drawing/2014/main" id="{4B61B1C6-7531-3666-EF66-B5F97D94BB0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22352"/>
          <a:stretch/>
        </p:blipFill>
        <p:spPr bwMode="auto">
          <a:xfrm>
            <a:off x="9969858" y="0"/>
            <a:ext cx="2222142" cy="121038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ESG: entenda e reflita essa perspectiva - Think with Google">
            <a:extLst>
              <a:ext uri="{FF2B5EF4-FFF2-40B4-BE49-F238E27FC236}">
                <a16:creationId xmlns:a16="http://schemas.microsoft.com/office/drawing/2014/main" id="{E9CF3EB4-3A71-575A-9252-2361D573341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5492"/>
          <a:stretch/>
        </p:blipFill>
        <p:spPr bwMode="auto">
          <a:xfrm>
            <a:off x="8780206" y="2827500"/>
            <a:ext cx="3350809" cy="19149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21759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38A15DE-D135-0710-9984-A0A55E960CB0}"/>
              </a:ext>
            </a:extLst>
          </p:cNvPr>
          <p:cNvSpPr>
            <a:spLocks noGrp="1"/>
          </p:cNvSpPr>
          <p:nvPr>
            <p:ph type="title"/>
          </p:nvPr>
        </p:nvSpPr>
        <p:spPr>
          <a:xfrm>
            <a:off x="6222118" y="262762"/>
            <a:ext cx="5507421" cy="3649718"/>
          </a:xfrm>
        </p:spPr>
        <p:txBody>
          <a:bodyPr rtlCol="0" anchor="b">
            <a:normAutofit/>
          </a:bodyPr>
          <a:lstStyle>
            <a:defPPr>
              <a:defRPr lang="pt-BR"/>
            </a:defPPr>
          </a:lstStyle>
          <a:p>
            <a:pPr rtl="0"/>
            <a:r>
              <a:rPr lang="pt-BR" sz="4400">
                <a:latin typeface="Trebuchet MS"/>
              </a:rPr>
              <a:t>E o que é Desenvolvimento Sustentável ?</a:t>
            </a:r>
          </a:p>
        </p:txBody>
      </p:sp>
      <p:pic>
        <p:nvPicPr>
          <p:cNvPr id="7" name="Espaço Reservado para Imagem 6" descr="Sustentabilidade x ESG: qual a diferença entre os conceitos?">
            <a:extLst>
              <a:ext uri="{FF2B5EF4-FFF2-40B4-BE49-F238E27FC236}">
                <a16:creationId xmlns:a16="http://schemas.microsoft.com/office/drawing/2014/main" id="{511B0113-7221-0E64-38BD-DA40379DD1B7}"/>
              </a:ext>
            </a:extLst>
          </p:cNvPr>
          <p:cNvPicPr>
            <a:picLocks noGrp="1" noChangeAspect="1"/>
          </p:cNvPicPr>
          <p:nvPr>
            <p:ph type="pic" sz="quarter" idx="14"/>
          </p:nvPr>
        </p:nvPicPr>
        <p:blipFill rotWithShape="1">
          <a:blip r:embed="rId3"/>
          <a:srcRect l="18153" r="19822" b="1"/>
          <a:stretch/>
        </p:blipFill>
        <p:spPr>
          <a:xfrm>
            <a:off x="707393" y="847600"/>
            <a:ext cx="4619625" cy="4617720"/>
          </a:xfrm>
          <a:prstGeom prst="ellipse">
            <a:avLst/>
          </a:prstGeom>
          <a:noFill/>
        </p:spPr>
      </p:pic>
      <p:sp>
        <p:nvSpPr>
          <p:cNvPr id="3" name="Espaço Reservado para Conteúdo 2">
            <a:extLst>
              <a:ext uri="{FF2B5EF4-FFF2-40B4-BE49-F238E27FC236}">
                <a16:creationId xmlns:a16="http://schemas.microsoft.com/office/drawing/2014/main" id="{ECC8AA23-D8D0-93BE-5C5F-103A750B0D2F}"/>
              </a:ext>
            </a:extLst>
          </p:cNvPr>
          <p:cNvSpPr>
            <a:spLocks noGrp="1"/>
          </p:cNvSpPr>
          <p:nvPr>
            <p:ph idx="1"/>
          </p:nvPr>
        </p:nvSpPr>
        <p:spPr>
          <a:xfrm>
            <a:off x="6222118" y="4058263"/>
            <a:ext cx="5507421" cy="2141482"/>
          </a:xfrm>
        </p:spPr>
        <p:txBody>
          <a:bodyPr vert="horz" lIns="91440" tIns="45720" rIns="91440" bIns="45720" rtlCol="0" anchor="t">
            <a:normAutofit/>
          </a:bodyPr>
          <a:lstStyle>
            <a:defPPr>
              <a:defRPr lang="pt-BR"/>
            </a:defPPr>
          </a:lstStyle>
          <a:p>
            <a:pPr marL="0" indent="0" algn="just" rtl="0" fontAlgn="base">
              <a:buNone/>
            </a:pPr>
            <a:r>
              <a:rPr lang="pt-BR" sz="2000">
                <a:latin typeface="Trebuchet MS"/>
              </a:rPr>
              <a:t>A definição mais aceita para desenvolvimento sustentável é:</a:t>
            </a:r>
          </a:p>
          <a:p>
            <a:pPr marL="0" indent="0" algn="just" rtl="0" fontAlgn="base">
              <a:buNone/>
            </a:pPr>
            <a:r>
              <a:rPr lang="pt-BR" sz="2000">
                <a:latin typeface="Trebuchet MS"/>
              </a:rPr>
              <a:t>o desenvolvimento capaz de suprir as necessidades da geração atual, sem comprometer a capacidade de atender as necessidades das futuras gerações.</a:t>
            </a:r>
          </a:p>
        </p:txBody>
      </p:sp>
      <p:pic>
        <p:nvPicPr>
          <p:cNvPr id="5" name="Picture 2" descr="Projeto Educação de Jovens e Adultos Profissionalizante">
            <a:extLst>
              <a:ext uri="{FF2B5EF4-FFF2-40B4-BE49-F238E27FC236}">
                <a16:creationId xmlns:a16="http://schemas.microsoft.com/office/drawing/2014/main" id="{7295C8E5-C5F8-A5FA-C73F-17CB29485F4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22352"/>
          <a:stretch/>
        </p:blipFill>
        <p:spPr bwMode="auto">
          <a:xfrm>
            <a:off x="9969858" y="0"/>
            <a:ext cx="2222142" cy="1210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87509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Mídia Online 1" title="Em que se baseia o Consumo Sustentável?">
            <a:hlinkClick r:id="" action="ppaction://media"/>
            <a:extLst>
              <a:ext uri="{FF2B5EF4-FFF2-40B4-BE49-F238E27FC236}">
                <a16:creationId xmlns:a16="http://schemas.microsoft.com/office/drawing/2014/main" id="{8A7EE56D-4999-2CBC-E6AA-8FB38209FF27}"/>
              </a:ext>
            </a:extLst>
          </p:cNvPr>
          <p:cNvPicPr>
            <a:picLocks noGrp="1" noRot="1" noChangeAspect="1"/>
          </p:cNvPicPr>
          <p:nvPr>
            <p:ph sz="quarter" idx="13"/>
            <a:videoFile r:link="rId1"/>
          </p:nvPr>
        </p:nvPicPr>
        <p:blipFill rotWithShape="1">
          <a:blip r:embed="rId3"/>
          <a:srcRect t="442"/>
          <a:stretch/>
        </p:blipFill>
        <p:spPr>
          <a:xfrm>
            <a:off x="20" y="60486"/>
            <a:ext cx="12191980" cy="6857990"/>
          </a:xfrm>
          <a:noFill/>
        </p:spPr>
      </p:pic>
    </p:spTree>
    <p:extLst>
      <p:ext uri="{BB962C8B-B14F-4D97-AF65-F5344CB8AC3E}">
        <p14:creationId xmlns:p14="http://schemas.microsoft.com/office/powerpoint/2010/main" val="29138287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635F5E3-2B1C-7C0A-8581-67A9052D13AA}"/>
              </a:ext>
            </a:extLst>
          </p:cNvPr>
          <p:cNvSpPr>
            <a:spLocks noGrp="1"/>
          </p:cNvSpPr>
          <p:nvPr>
            <p:ph type="title"/>
          </p:nvPr>
        </p:nvSpPr>
        <p:spPr>
          <a:xfrm>
            <a:off x="838200" y="198437"/>
            <a:ext cx="5257800" cy="1501154"/>
          </a:xfrm>
        </p:spPr>
        <p:txBody>
          <a:bodyPr rtlCol="0" anchor="b">
            <a:normAutofit/>
          </a:bodyPr>
          <a:lstStyle>
            <a:defPPr>
              <a:defRPr lang="pt-BR"/>
            </a:defPPr>
          </a:lstStyle>
          <a:p>
            <a:pPr rtl="0"/>
            <a:r>
              <a:rPr lang="pt-BR">
                <a:latin typeface="Trebuchet MS"/>
              </a:rPr>
              <a:t>ESG e Ética</a:t>
            </a:r>
          </a:p>
        </p:txBody>
      </p:sp>
      <p:sp>
        <p:nvSpPr>
          <p:cNvPr id="3" name="Espaço Reservado para Conteúdo 2">
            <a:extLst>
              <a:ext uri="{FF2B5EF4-FFF2-40B4-BE49-F238E27FC236}">
                <a16:creationId xmlns:a16="http://schemas.microsoft.com/office/drawing/2014/main" id="{A6A33159-D030-2F82-A142-F75940728319}"/>
              </a:ext>
            </a:extLst>
          </p:cNvPr>
          <p:cNvSpPr>
            <a:spLocks noGrp="1"/>
          </p:cNvSpPr>
          <p:nvPr>
            <p:ph sz="half" idx="1"/>
          </p:nvPr>
        </p:nvSpPr>
        <p:spPr>
          <a:xfrm>
            <a:off x="838199" y="1907458"/>
            <a:ext cx="7942007" cy="4274681"/>
          </a:xfrm>
        </p:spPr>
        <p:txBody>
          <a:bodyPr vert="horz" lIns="91440" tIns="45720" rIns="91440" bIns="45720" rtlCol="0" anchor="t">
            <a:normAutofit/>
          </a:bodyPr>
          <a:lstStyle>
            <a:defPPr>
              <a:defRPr lang="pt-BR"/>
            </a:defPPr>
          </a:lstStyle>
          <a:p>
            <a:pPr marL="285750" indent="-285750" algn="just" fontAlgn="base">
              <a:lnSpc>
                <a:spcPct val="100000"/>
              </a:lnSpc>
              <a:buFont typeface="Arial" panose="020B0604020202020204" pitchFamily="34" charset="0"/>
              <a:buChar char="•"/>
            </a:pPr>
            <a:r>
              <a:rPr lang="pt-BR" b="1" i="0" u="none" strike="noStrike">
                <a:effectLst/>
                <a:latin typeface="Trebuchet MS"/>
              </a:rPr>
              <a:t>Social: </a:t>
            </a:r>
            <a:r>
              <a:rPr lang="pt-BR" b="0" i="0" u="none" strike="noStrike">
                <a:effectLst/>
                <a:latin typeface="Trebuchet MS"/>
              </a:rPr>
              <a:t>A ética social envolve garantir a equidade, a diversidade e a inclusão em todos os aspectos da vida social e empresarial. Isso significa promover a igualdade de oportunidades para todos, independentemente de raça, gênero, orientação sexual ou origem socioeconômica.</a:t>
            </a:r>
            <a:endParaRPr lang="pt-BR"/>
          </a:p>
          <a:p>
            <a:pPr marL="285750" indent="-285750" algn="just">
              <a:lnSpc>
                <a:spcPct val="100000"/>
              </a:lnSpc>
              <a:buFont typeface="Arial" panose="020B0604020202020204" pitchFamily="34" charset="0"/>
              <a:buChar char="•"/>
            </a:pPr>
            <a:endParaRPr lang="pt-BR">
              <a:latin typeface="Trebuchet MS"/>
            </a:endParaRPr>
          </a:p>
          <a:p>
            <a:pPr marL="285750" indent="-285750" algn="just" rtl="0" fontAlgn="base">
              <a:lnSpc>
                <a:spcPct val="100000"/>
              </a:lnSpc>
              <a:buFont typeface="Arial" panose="020B0604020202020204" pitchFamily="34" charset="0"/>
              <a:buChar char="•"/>
            </a:pPr>
            <a:r>
              <a:rPr lang="pt-BR" b="1" i="0" u="none" strike="noStrike">
                <a:effectLst/>
                <a:latin typeface="Trebuchet MS"/>
              </a:rPr>
              <a:t>Governança: </a:t>
            </a:r>
            <a:r>
              <a:rPr lang="pt-BR" b="0" i="0" u="none" strike="noStrike">
                <a:effectLst/>
                <a:latin typeface="Trebuchet MS"/>
              </a:rPr>
              <a:t>A dimensão de governança do ESG diz respeito à transparência, à responsabilidade e à integridade na gestão das organizações. Promover a ética na governança corporativa implica em adotar práticas transparentes e responsáveis que promovam a confiança dos stakeholders e protejam os interesses de todas as partes envolvidas.</a:t>
            </a:r>
          </a:p>
        </p:txBody>
      </p:sp>
      <p:pic>
        <p:nvPicPr>
          <p:cNvPr id="5" name="Picture 2" descr="Projeto Educação de Jovens e Adultos Profissionalizante">
            <a:extLst>
              <a:ext uri="{FF2B5EF4-FFF2-40B4-BE49-F238E27FC236}">
                <a16:creationId xmlns:a16="http://schemas.microsoft.com/office/drawing/2014/main" id="{4B61B1C6-7531-3666-EF66-B5F97D94BB0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22352"/>
          <a:stretch/>
        </p:blipFill>
        <p:spPr bwMode="auto">
          <a:xfrm>
            <a:off x="9969858" y="0"/>
            <a:ext cx="2222142" cy="121038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ESG: entenda e reflita essa perspectiva - Think with Google">
            <a:extLst>
              <a:ext uri="{FF2B5EF4-FFF2-40B4-BE49-F238E27FC236}">
                <a16:creationId xmlns:a16="http://schemas.microsoft.com/office/drawing/2014/main" id="{E9CF3EB4-3A71-575A-9252-2361D573341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5492"/>
          <a:stretch/>
        </p:blipFill>
        <p:spPr bwMode="auto">
          <a:xfrm>
            <a:off x="8780206" y="2827500"/>
            <a:ext cx="3350809" cy="19149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32071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ídia Online 3" title="Programa Firjan de Diversidade, Equidade &amp; Inclusão">
            <a:hlinkClick r:id="" action="ppaction://media"/>
            <a:extLst>
              <a:ext uri="{FF2B5EF4-FFF2-40B4-BE49-F238E27FC236}">
                <a16:creationId xmlns:a16="http://schemas.microsoft.com/office/drawing/2014/main" id="{BE4A5359-4A41-F10A-9386-96AE3241992E}"/>
              </a:ext>
            </a:extLst>
          </p:cNvPr>
          <p:cNvPicPr>
            <a:picLocks noGrp="1" noRot="1" noChangeAspect="1"/>
          </p:cNvPicPr>
          <p:nvPr>
            <p:ph sz="quarter" idx="13"/>
            <a:videoFile r:link="rId1"/>
          </p:nvPr>
        </p:nvPicPr>
        <p:blipFill rotWithShape="1">
          <a:blip r:embed="rId3"/>
          <a:srcRect b="443"/>
          <a:stretch/>
        </p:blipFill>
        <p:spPr>
          <a:xfrm>
            <a:off x="20" y="10"/>
            <a:ext cx="12191980" cy="6857990"/>
          </a:xfrm>
          <a:noFill/>
        </p:spPr>
      </p:pic>
    </p:spTree>
    <p:extLst>
      <p:ext uri="{BB962C8B-B14F-4D97-AF65-F5344CB8AC3E}">
        <p14:creationId xmlns:p14="http://schemas.microsoft.com/office/powerpoint/2010/main" val="38859052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FD21FD38-8BB8-FA13-BA08-879A06DD5098}"/>
              </a:ext>
            </a:extLst>
          </p:cNvPr>
          <p:cNvSpPr>
            <a:spLocks noGrp="1"/>
          </p:cNvSpPr>
          <p:nvPr>
            <p:ph type="title"/>
          </p:nvPr>
        </p:nvSpPr>
        <p:spPr>
          <a:xfrm>
            <a:off x="609957" y="1119031"/>
            <a:ext cx="4384736" cy="4619938"/>
          </a:xfrm>
        </p:spPr>
        <p:txBody>
          <a:bodyPr anchor="ctr">
            <a:normAutofit/>
          </a:bodyPr>
          <a:lstStyle/>
          <a:p>
            <a:r>
              <a:rPr lang="pt-BR" sz="1800" b="0" i="0">
                <a:effectLst/>
                <a:latin typeface="Trebuchet MS"/>
              </a:rPr>
              <a:t>Você já ouviu falar nos Objetivos de Desenvolvimento Sustentável (ODS) da ONU? Essa iniciativa ambiciosa, lançada em 2015, busca abordar alguns dos desafios mais prementes do mundo, desde a erradicação da pobreza até a proteção do meio ambiente. </a:t>
            </a:r>
            <a:endParaRPr lang="pt-BR" sz="1800">
              <a:latin typeface="Trebuchet MS"/>
            </a:endParaRPr>
          </a:p>
        </p:txBody>
      </p:sp>
      <p:pic>
        <p:nvPicPr>
          <p:cNvPr id="5" name="Gráfico 4" descr="Perguntas estrutura de tópicos">
            <a:extLst>
              <a:ext uri="{FF2B5EF4-FFF2-40B4-BE49-F238E27FC236}">
                <a16:creationId xmlns:a16="http://schemas.microsoft.com/office/drawing/2014/main" id="{306FCF56-1A10-21EF-3EC3-B9B055D0139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398899" y="1541333"/>
            <a:ext cx="4033558" cy="4033558"/>
          </a:xfrm>
          <a:prstGeom prst="rect">
            <a:avLst/>
          </a:prstGeom>
        </p:spPr>
      </p:pic>
      <p:sp>
        <p:nvSpPr>
          <p:cNvPr id="6" name="Espaço Reservado para Conteúdo 3">
            <a:extLst>
              <a:ext uri="{FF2B5EF4-FFF2-40B4-BE49-F238E27FC236}">
                <a16:creationId xmlns:a16="http://schemas.microsoft.com/office/drawing/2014/main" id="{86C053BE-F139-94F5-7D4F-503410AD9E92}"/>
              </a:ext>
            </a:extLst>
          </p:cNvPr>
          <p:cNvSpPr txBox="1">
            <a:spLocks/>
          </p:cNvSpPr>
          <p:nvPr/>
        </p:nvSpPr>
        <p:spPr>
          <a:xfrm>
            <a:off x="4107766" y="6007509"/>
            <a:ext cx="5037234" cy="680273"/>
          </a:xfrm>
          <a:prstGeom prst="rect">
            <a:avLst/>
          </a:prstGeom>
        </p:spPr>
        <p:txBody>
          <a:bodyPr vert="horz" lIns="91440" tIns="45720" rIns="91440" bIns="45720" rtlCol="0" anchor="ctr">
            <a:normAutofit/>
          </a:bodyPr>
          <a:lstStyle>
            <a:defPPr>
              <a:defRPr lang="pt-BR"/>
            </a:defPPr>
            <a:lvl1pPr algn="ctr" defTabSz="914400" rtl="0" eaLnBrk="1" latinLnBrk="0" hangingPunct="1">
              <a:lnSpc>
                <a:spcPct val="90000"/>
              </a:lnSpc>
              <a:spcBef>
                <a:spcPct val="0"/>
              </a:spcBef>
              <a:buNone/>
              <a:defRPr lang="pt-BR" sz="4400" kern="1200">
                <a:solidFill>
                  <a:schemeClr val="bg1"/>
                </a:solidFill>
                <a:latin typeface="+mj-lt"/>
                <a:ea typeface="+mj-ea"/>
                <a:cs typeface="+mj-cs"/>
              </a:defRPr>
            </a:lvl1pPr>
          </a:lstStyle>
          <a:p>
            <a:r>
              <a:rPr lang="pt-BR" sz="1800">
                <a:solidFill>
                  <a:schemeClr val="tx1"/>
                </a:solidFill>
                <a:latin typeface="Trebuchet MS"/>
              </a:rPr>
              <a:t>Assista ao próximo vídeo para saber mais </a:t>
            </a:r>
          </a:p>
        </p:txBody>
      </p:sp>
      <p:pic>
        <p:nvPicPr>
          <p:cNvPr id="8196" name="Picture 4" descr="Youtube - ícones de mídia social grátis">
            <a:extLst>
              <a:ext uri="{FF2B5EF4-FFF2-40B4-BE49-F238E27FC236}">
                <a16:creationId xmlns:a16="http://schemas.microsoft.com/office/drawing/2014/main" id="{7D5A7039-744A-7013-49D2-4D3663D25A1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9787" y="5920020"/>
            <a:ext cx="767762" cy="76776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Projeto Educação de Jovens e Adultos Profissionalizante">
            <a:extLst>
              <a:ext uri="{FF2B5EF4-FFF2-40B4-BE49-F238E27FC236}">
                <a16:creationId xmlns:a16="http://schemas.microsoft.com/office/drawing/2014/main" id="{0C1382E8-7C84-0503-6AA2-73A6AD365D6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22352"/>
          <a:stretch/>
        </p:blipFill>
        <p:spPr bwMode="auto">
          <a:xfrm>
            <a:off x="9938672" y="5407742"/>
            <a:ext cx="2222142" cy="1210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0046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Mídia Online 7" title="O que são os Objetivos de Desenvolvimento Sustentável da ONU?">
            <a:hlinkClick r:id="" action="ppaction://media"/>
            <a:extLst>
              <a:ext uri="{FF2B5EF4-FFF2-40B4-BE49-F238E27FC236}">
                <a16:creationId xmlns:a16="http://schemas.microsoft.com/office/drawing/2014/main" id="{54C5B33A-1B9B-16AC-58A2-96792F657F67}"/>
              </a:ext>
            </a:extLst>
          </p:cNvPr>
          <p:cNvPicPr>
            <a:picLocks noGrp="1" noRot="1" noChangeAspect="1"/>
          </p:cNvPicPr>
          <p:nvPr>
            <p:ph sz="quarter" idx="13"/>
            <a:videoFile r:link="rId1"/>
          </p:nvPr>
        </p:nvPicPr>
        <p:blipFill rotWithShape="1">
          <a:blip r:embed="rId3"/>
          <a:srcRect t="442"/>
          <a:stretch/>
        </p:blipFill>
        <p:spPr>
          <a:xfrm>
            <a:off x="20" y="10"/>
            <a:ext cx="12191980" cy="6857990"/>
          </a:xfrm>
          <a:prstGeom prst="rect">
            <a:avLst/>
          </a:prstGeom>
          <a:noFill/>
        </p:spPr>
      </p:pic>
    </p:spTree>
    <p:extLst>
      <p:ext uri="{BB962C8B-B14F-4D97-AF65-F5344CB8AC3E}">
        <p14:creationId xmlns:p14="http://schemas.microsoft.com/office/powerpoint/2010/main" val="575260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ODS | GT Agenda 2030">
            <a:extLst>
              <a:ext uri="{FF2B5EF4-FFF2-40B4-BE49-F238E27FC236}">
                <a16:creationId xmlns:a16="http://schemas.microsoft.com/office/drawing/2014/main" id="{CD138DD4-278D-6D38-6BA8-43F35C49AD6C}"/>
              </a:ext>
            </a:extLst>
          </p:cNvPr>
          <p:cNvPicPr>
            <a:picLocks noGrp="1" noChangeAspect="1" noChangeArrowheads="1"/>
          </p:cNvPicPr>
          <p:nvPr>
            <p:ph sz="quarter" idx="13"/>
          </p:nvPr>
        </p:nvPicPr>
        <p:blipFill rotWithShape="1">
          <a:blip r:embed="rId3">
            <a:extLst>
              <a:ext uri="{28A0092B-C50C-407E-A947-70E740481C1C}">
                <a14:useLocalDpi xmlns:a14="http://schemas.microsoft.com/office/drawing/2010/main" val="0"/>
              </a:ext>
            </a:extLst>
          </a:blip>
          <a:srcRect t="8256" r="2" b="2502"/>
          <a:stretch/>
        </p:blipFill>
        <p:spPr bwMode="auto">
          <a:xfrm>
            <a:off x="20" y="353961"/>
            <a:ext cx="12191980" cy="6504038"/>
          </a:xfrm>
          <a:prstGeom prst="rect">
            <a:avLst/>
          </a:prstGeom>
          <a:solidFill>
            <a:srgbClr val="FFFFFF"/>
          </a:solidFill>
        </p:spPr>
      </p:pic>
    </p:spTree>
    <p:extLst>
      <p:ext uri="{BB962C8B-B14F-4D97-AF65-F5344CB8AC3E}">
        <p14:creationId xmlns:p14="http://schemas.microsoft.com/office/powerpoint/2010/main" val="37149240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3C2181D-911C-1343-7267-E35AC86CCA0E}"/>
              </a:ext>
            </a:extLst>
          </p:cNvPr>
          <p:cNvSpPr>
            <a:spLocks noGrp="1"/>
          </p:cNvSpPr>
          <p:nvPr>
            <p:ph type="title"/>
          </p:nvPr>
        </p:nvSpPr>
        <p:spPr>
          <a:xfrm>
            <a:off x="609957" y="1119031"/>
            <a:ext cx="4384736" cy="4619938"/>
          </a:xfrm>
          <a:noFill/>
        </p:spPr>
        <p:txBody>
          <a:bodyPr rtlCol="0">
            <a:noAutofit/>
          </a:bodyPr>
          <a:lstStyle>
            <a:defPPr>
              <a:defRPr lang="pt-BR"/>
            </a:defPPr>
          </a:lstStyle>
          <a:p>
            <a:pPr rtl="0"/>
            <a:r>
              <a:rPr lang="pt-BR">
                <a:latin typeface="Trebuchet MS"/>
              </a:rPr>
              <a:t>Conteúdo</a:t>
            </a:r>
          </a:p>
        </p:txBody>
      </p:sp>
      <p:sp>
        <p:nvSpPr>
          <p:cNvPr id="3" name="Espaço Reservado para Conteúdo 2">
            <a:extLst>
              <a:ext uri="{FF2B5EF4-FFF2-40B4-BE49-F238E27FC236}">
                <a16:creationId xmlns:a16="http://schemas.microsoft.com/office/drawing/2014/main" id="{9BEA8735-F1DC-1DE6-0A38-429B2F660F8A}"/>
              </a:ext>
            </a:extLst>
          </p:cNvPr>
          <p:cNvSpPr>
            <a:spLocks noGrp="1"/>
          </p:cNvSpPr>
          <p:nvPr>
            <p:ph idx="1"/>
          </p:nvPr>
        </p:nvSpPr>
        <p:spPr>
          <a:xfrm>
            <a:off x="5801708" y="554942"/>
            <a:ext cx="5552091" cy="5768220"/>
          </a:xfrm>
          <a:noFill/>
        </p:spPr>
        <p:txBody>
          <a:bodyPr rtlCol="0">
            <a:normAutofit/>
          </a:bodyPr>
          <a:lstStyle>
            <a:defPPr>
              <a:defRPr lang="pt-BR"/>
            </a:defPPr>
          </a:lstStyle>
          <a:p>
            <a:pPr rtl="0"/>
            <a:endParaRPr lang="pt-BR">
              <a:latin typeface="Trebuchet MS"/>
            </a:endParaRPr>
          </a:p>
          <a:p>
            <a:pPr rtl="0"/>
            <a:r>
              <a:rPr lang="pt-BR">
                <a:latin typeface="Trebuchet MS"/>
              </a:rPr>
              <a:t>O que é ESG?</a:t>
            </a:r>
          </a:p>
          <a:p>
            <a:r>
              <a:rPr lang="pt-BR">
                <a:latin typeface="Trebuchet MS"/>
              </a:rPr>
              <a:t>ESG e Ética </a:t>
            </a:r>
          </a:p>
          <a:p>
            <a:pPr rtl="0"/>
            <a:r>
              <a:rPr lang="pt-BR">
                <a:latin typeface="Trebuchet MS"/>
              </a:rPr>
              <a:t>Objetivos do Desenvolvimento Sustentável (ODS)</a:t>
            </a:r>
          </a:p>
          <a:p>
            <a:pPr rtl="0"/>
            <a:r>
              <a:rPr lang="pt-BR">
                <a:latin typeface="Trebuchet MS"/>
              </a:rPr>
              <a:t>Cases e curiosidades</a:t>
            </a:r>
          </a:p>
          <a:p>
            <a:r>
              <a:rPr lang="pt-BR">
                <a:latin typeface="Trebuchet MS"/>
              </a:rPr>
              <a:t>Dicas para estudo complementar </a:t>
            </a:r>
          </a:p>
        </p:txBody>
      </p:sp>
      <p:pic>
        <p:nvPicPr>
          <p:cNvPr id="2050" name="Picture 2" descr="Projeto Educação de Jovens e Adultos Profissionalizante">
            <a:extLst>
              <a:ext uri="{FF2B5EF4-FFF2-40B4-BE49-F238E27FC236}">
                <a16:creationId xmlns:a16="http://schemas.microsoft.com/office/drawing/2014/main" id="{B90640A4-90C7-DF44-62DB-0F21C42BDBF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22352"/>
          <a:stretch/>
        </p:blipFill>
        <p:spPr bwMode="auto">
          <a:xfrm>
            <a:off x="9938672" y="5407742"/>
            <a:ext cx="2222142" cy="1210388"/>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m 4" descr="Interface gráfica do usuário, Aplicativo, Ícone&#10;&#10;Descrição gerada automaticamente">
            <a:extLst>
              <a:ext uri="{FF2B5EF4-FFF2-40B4-BE49-F238E27FC236}">
                <a16:creationId xmlns:a16="http://schemas.microsoft.com/office/drawing/2014/main" id="{ACF641F8-0081-6256-07EF-2F5122BF1402}"/>
              </a:ext>
            </a:extLst>
          </p:cNvPr>
          <p:cNvPicPr>
            <a:picLocks noChangeAspect="1"/>
          </p:cNvPicPr>
          <p:nvPr/>
        </p:nvPicPr>
        <p:blipFill rotWithShape="1">
          <a:blip r:embed="rId4"/>
          <a:srcRect l="18583" r="17250"/>
          <a:stretch/>
        </p:blipFill>
        <p:spPr>
          <a:xfrm>
            <a:off x="9626031" y="1250710"/>
            <a:ext cx="1575055" cy="1380730"/>
          </a:xfrm>
          <a:prstGeom prst="rect">
            <a:avLst/>
          </a:prstGeom>
        </p:spPr>
      </p:pic>
    </p:spTree>
    <p:extLst>
      <p:ext uri="{BB962C8B-B14F-4D97-AF65-F5344CB8AC3E}">
        <p14:creationId xmlns:p14="http://schemas.microsoft.com/office/powerpoint/2010/main" val="39207244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ontribuição aos ODS – Grendene Sustentabilidade">
            <a:extLst>
              <a:ext uri="{FF2B5EF4-FFF2-40B4-BE49-F238E27FC236}">
                <a16:creationId xmlns:a16="http://schemas.microsoft.com/office/drawing/2014/main" id="{F750AEE6-4AE3-8A74-AF87-8F53590501B8}"/>
              </a:ext>
            </a:extLst>
          </p:cNvPr>
          <p:cNvPicPr>
            <a:picLocks noGrp="1" noChangeAspect="1" noChangeArrowheads="1"/>
          </p:cNvPicPr>
          <p:nvPr>
            <p:ph type="pic" sz="quarter" idx="10"/>
          </p:nvPr>
        </p:nvPicPr>
        <p:blipFill rotWithShape="1">
          <a:blip r:embed="rId3">
            <a:extLst>
              <a:ext uri="{28A0092B-C50C-407E-A947-70E740481C1C}">
                <a14:useLocalDpi xmlns:a14="http://schemas.microsoft.com/office/drawing/2010/main" val="0"/>
              </a:ext>
            </a:extLst>
          </a:blip>
          <a:srcRect t="23529" b="19938"/>
          <a:stretch/>
        </p:blipFill>
        <p:spPr bwMode="auto">
          <a:xfrm>
            <a:off x="20" y="10"/>
            <a:ext cx="12191980" cy="6857990"/>
          </a:xfrm>
          <a:prstGeom prst="rect">
            <a:avLst/>
          </a:prstGeom>
          <a:solidFill>
            <a:srgbClr val="FFFFFF"/>
          </a:solidFill>
        </p:spPr>
      </p:pic>
      <p:sp>
        <p:nvSpPr>
          <p:cNvPr id="3" name="Espaço Reservado para Conteúdo 2">
            <a:extLst>
              <a:ext uri="{FF2B5EF4-FFF2-40B4-BE49-F238E27FC236}">
                <a16:creationId xmlns:a16="http://schemas.microsoft.com/office/drawing/2014/main" id="{ECC8AA23-D8D0-93BE-5C5F-103A750B0D2F}"/>
              </a:ext>
            </a:extLst>
          </p:cNvPr>
          <p:cNvSpPr>
            <a:spLocks noGrp="1"/>
          </p:cNvSpPr>
          <p:nvPr>
            <p:ph type="title"/>
          </p:nvPr>
        </p:nvSpPr>
        <p:spPr>
          <a:xfrm>
            <a:off x="3244645" y="1150739"/>
            <a:ext cx="5702710" cy="4591665"/>
          </a:xfrm>
        </p:spPr>
        <p:txBody>
          <a:bodyPr vert="horz" lIns="91440" tIns="45720" rIns="91440" bIns="45720" rtlCol="0" anchor="ctr">
            <a:noAutofit/>
          </a:bodyPr>
          <a:lstStyle>
            <a:defPPr>
              <a:defRPr lang="pt-BR"/>
            </a:defPPr>
          </a:lstStyle>
          <a:p>
            <a:pPr rtl="0"/>
            <a:r>
              <a:rPr lang="pt-BR" sz="1600" b="0" i="0">
                <a:effectLst/>
                <a:latin typeface="Trebuchet MS"/>
              </a:rPr>
              <a:t>Segundo o Pacto Global da ONU, os ODS buscam assegurar os direitos humanos, acabar coma pobreza, lutar contra a desigualdade e a injustiça, alcançar a igualdade de gênero e o empoderamento de mulheres e meninas, agir contra as mudanças climáticas, bem como enfrentar outros dos maiores desafios de nossos tempos. </a:t>
            </a:r>
            <a:br>
              <a:rPr lang="pt-BR" sz="1600" b="0" i="0">
                <a:effectLst/>
                <a:latin typeface="Trebuchet MS"/>
              </a:rPr>
            </a:br>
            <a:endParaRPr lang="pt-BR" sz="1600" b="0" i="0">
              <a:effectLst/>
              <a:latin typeface="Trebuchet MS"/>
            </a:endParaRPr>
          </a:p>
          <a:p>
            <a:pPr rtl="0"/>
            <a:r>
              <a:rPr lang="pt-BR" sz="1600" b="0" i="0">
                <a:effectLst/>
                <a:latin typeface="Trebuchet MS"/>
              </a:rPr>
              <a:t>Esse é um esforço conjunto, de países, empresas, instituições e sociedade civil, e o setor privado tem um papel essencial nesse processo como grande detentor do poder econômico, propulsor de inovações e tecnologias, influenciador e engajador dos mais diversos públicos – governos, fornecedores, trabalhadores e consumidores. </a:t>
            </a:r>
            <a:br>
              <a:rPr lang="pt-BR" sz="1600" b="0" i="0">
                <a:effectLst/>
                <a:latin typeface="Trebuchet MS"/>
              </a:rPr>
            </a:br>
            <a:endParaRPr lang="pt-BR" sz="1600" b="0" i="0">
              <a:effectLst/>
              <a:latin typeface="Trebuchet MS"/>
            </a:endParaRPr>
          </a:p>
          <a:p>
            <a:pPr rtl="0"/>
            <a:r>
              <a:rPr lang="pt-BR" sz="1600" b="0" i="0">
                <a:effectLst/>
                <a:latin typeface="Trebuchet MS"/>
              </a:rPr>
              <a:t>Há também um forte alinhamento estratégico entre as práticas ESG e os Objetivos de Desenvolvimento Sustentável (ODS), estabelecidos pela ONU. Os ODS, embora sejam mais temáticos do que centrados nas organizações, podem ajudar a alinhar aspectos ESG específicos do setor de atuação e da organização com os objetivos sociais e ambientais mais amplos.</a:t>
            </a:r>
            <a:endParaRPr lang="pt-BR" sz="1600">
              <a:latin typeface="Trebuchet MS"/>
            </a:endParaRPr>
          </a:p>
        </p:txBody>
      </p:sp>
    </p:spTree>
    <p:extLst>
      <p:ext uri="{BB962C8B-B14F-4D97-AF65-F5344CB8AC3E}">
        <p14:creationId xmlns:p14="http://schemas.microsoft.com/office/powerpoint/2010/main" val="27372412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030A76-B788-B363-104E-266B7C7F7208}"/>
              </a:ext>
            </a:extLst>
          </p:cNvPr>
          <p:cNvSpPr>
            <a:spLocks noGrp="1"/>
          </p:cNvSpPr>
          <p:nvPr>
            <p:ph type="title"/>
          </p:nvPr>
        </p:nvSpPr>
        <p:spPr>
          <a:xfrm>
            <a:off x="838200" y="365125"/>
            <a:ext cx="10515600" cy="1325563"/>
          </a:xfrm>
          <a:noFill/>
        </p:spPr>
        <p:txBody>
          <a:bodyPr rtlCol="0" anchor="ctr"/>
          <a:lstStyle>
            <a:defPPr>
              <a:defRPr lang="pt-BR"/>
            </a:defPPr>
          </a:lstStyle>
          <a:p>
            <a:pPr rtl="0"/>
            <a:r>
              <a:rPr lang="pt-BR" sz="4000">
                <a:latin typeface="Trebuchet MS"/>
              </a:rPr>
              <a:t>Os riscos mais severos nos próximos 10 anos de acordo com a ONU </a:t>
            </a:r>
            <a:r>
              <a:rPr lang="pt-BR" sz="1600">
                <a:latin typeface="Trebuchet MS"/>
              </a:rPr>
              <a:t>(2022)</a:t>
            </a:r>
          </a:p>
        </p:txBody>
      </p:sp>
      <p:sp>
        <p:nvSpPr>
          <p:cNvPr id="4" name="Espaço Reservado para Conteúdo 3">
            <a:extLst>
              <a:ext uri="{FF2B5EF4-FFF2-40B4-BE49-F238E27FC236}">
                <a16:creationId xmlns:a16="http://schemas.microsoft.com/office/drawing/2014/main" id="{3EE67564-0457-E486-97D0-8109D2C97B3F}"/>
              </a:ext>
            </a:extLst>
          </p:cNvPr>
          <p:cNvSpPr>
            <a:spLocks noGrp="1"/>
          </p:cNvSpPr>
          <p:nvPr>
            <p:ph sz="half" idx="2"/>
          </p:nvPr>
        </p:nvSpPr>
        <p:spPr>
          <a:xfrm>
            <a:off x="7806509" y="2068290"/>
            <a:ext cx="3547291" cy="3362601"/>
          </a:xfrm>
          <a:noFill/>
        </p:spPr>
        <p:txBody>
          <a:bodyPr vert="horz" lIns="91440" tIns="45720" rIns="91440" bIns="45720" rtlCol="0" anchor="t">
            <a:normAutofit/>
          </a:bodyPr>
          <a:lstStyle>
            <a:defPPr>
              <a:defRPr lang="pt-BR"/>
            </a:defPPr>
          </a:lstStyle>
          <a:p>
            <a:pPr algn="just" rtl="0"/>
            <a:r>
              <a:rPr lang="pt-BR" b="0" i="0">
                <a:solidFill>
                  <a:srgbClr val="231F20"/>
                </a:solidFill>
                <a:effectLst/>
                <a:highlight>
                  <a:srgbClr val="FFFFFF"/>
                </a:highlight>
                <a:latin typeface="Trebuchet MS"/>
              </a:rPr>
              <a:t>O relatório do Fórum Econômico Mundial “The Global </a:t>
            </a:r>
            <a:r>
              <a:rPr lang="pt-BR" b="0" i="0" err="1">
                <a:solidFill>
                  <a:srgbClr val="231F20"/>
                </a:solidFill>
                <a:effectLst/>
                <a:highlight>
                  <a:srgbClr val="FFFFFF"/>
                </a:highlight>
                <a:latin typeface="Trebuchet MS"/>
              </a:rPr>
              <a:t>Risks</a:t>
            </a:r>
            <a:r>
              <a:rPr lang="pt-BR" b="0" i="0">
                <a:solidFill>
                  <a:srgbClr val="231F20"/>
                </a:solidFill>
                <a:effectLst/>
                <a:highlight>
                  <a:srgbClr val="FFFFFF"/>
                </a:highlight>
                <a:latin typeface="Trebuchet MS"/>
              </a:rPr>
              <a:t> Report 2022 17th </a:t>
            </a:r>
            <a:r>
              <a:rPr lang="pt-BR" b="0" i="0" err="1">
                <a:solidFill>
                  <a:srgbClr val="231F20"/>
                </a:solidFill>
                <a:effectLst/>
                <a:highlight>
                  <a:srgbClr val="FFFFFF"/>
                </a:highlight>
                <a:latin typeface="Trebuchet MS"/>
              </a:rPr>
              <a:t>Edition</a:t>
            </a:r>
            <a:r>
              <a:rPr lang="pt-BR" b="0" i="0">
                <a:solidFill>
                  <a:srgbClr val="231F20"/>
                </a:solidFill>
                <a:effectLst/>
                <a:highlight>
                  <a:srgbClr val="FFFFFF"/>
                </a:highlight>
                <a:latin typeface="Trebuchet MS"/>
              </a:rPr>
              <a:t>” destaca que os impactos provocados pelas mudanças climáticas são considerados as maiores ameaças de escala global ao desenvolvimento econômico presentes na atualidade, sendo que dos 10 maiores riscos cinco são de caráter ambiental, dentre eles os três primeiros da lista.</a:t>
            </a:r>
            <a:endParaRPr lang="pt-BR">
              <a:latin typeface="Trebuchet MS"/>
            </a:endParaRPr>
          </a:p>
        </p:txBody>
      </p:sp>
      <p:pic>
        <p:nvPicPr>
          <p:cNvPr id="3078" name="Picture 6" descr="Nubia Fernanda Gomes Pessoa - São Paulo, São Paulo, Brasil | Perfil profissional | LinkedIn">
            <a:extLst>
              <a:ext uri="{FF2B5EF4-FFF2-40B4-BE49-F238E27FC236}">
                <a16:creationId xmlns:a16="http://schemas.microsoft.com/office/drawing/2014/main" id="{792F6333-5800-3090-9A27-7BD9545A7B01}"/>
              </a:ext>
            </a:extLst>
          </p:cNvPr>
          <p:cNvPicPr>
            <a:picLocks noGrp="1" noChangeAspect="1" noChangeArrowheads="1"/>
          </p:cNvPicPr>
          <p:nvPr>
            <p:ph sz="half" idx="13"/>
          </p:nvPr>
        </p:nvPicPr>
        <p:blipFill rotWithShape="1">
          <a:blip r:embed="rId3">
            <a:extLst>
              <a:ext uri="{BEBA8EAE-BF5A-486C-A8C5-ECC9F3942E4B}">
                <a14:imgProps xmlns:a14="http://schemas.microsoft.com/office/drawing/2010/main">
                  <a14:imgLayer r:embed="rId4">
                    <a14:imgEffect>
                      <a14:backgroundRemoval t="16837" b="99490" l="4375" r="96250">
                        <a14:foregroundMark x1="4625" y1="18112" x2="7625" y2="29337"/>
                        <a14:foregroundMark x1="5000" y1="18878" x2="6125" y2="70408"/>
                        <a14:foregroundMark x1="6125" y1="70408" x2="18625" y2="84694"/>
                        <a14:foregroundMark x1="18625" y1="84694" x2="38750" y2="86224"/>
                        <a14:foregroundMark x1="38750" y1="86224" x2="45578" y2="81157"/>
                        <a14:foregroundMark x1="45351" y1="24421" x2="4625" y2="18622"/>
                        <a14:foregroundMark x1="5875" y1="74235" x2="11375" y2="82398"/>
                        <a14:foregroundMark x1="11375" y1="82398" x2="16750" y2="83418"/>
                        <a14:foregroundMark x1="52007" y1="72671" x2="51875" y2="77041"/>
                        <a14:foregroundMark x1="52385" y1="60115" x2="52272" y2="63851"/>
                        <a14:foregroundMark x1="52758" y1="47710" x2="52563" y2="54182"/>
                        <a14:foregroundMark x1="53056" y1="37800" x2="53017" y2="39089"/>
                        <a14:foregroundMark x1="53625" y1="18878" x2="53370" y2="27345"/>
                        <a14:foregroundMark x1="56112" y1="78788" x2="64250" y2="82143"/>
                        <a14:foregroundMark x1="51875" y1="77041" x2="53788" y2="77830"/>
                        <a14:foregroundMark x1="64250" y1="82143" x2="92375" y2="79082"/>
                        <a14:foregroundMark x1="92375" y1="79082" x2="97750" y2="49490"/>
                        <a14:foregroundMark x1="97750" y1="49490" x2="98000" y2="33673"/>
                        <a14:foregroundMark x1="98000" y1="33673" x2="96250" y2="19388"/>
                        <a14:foregroundMark x1="96250" y1="19388" x2="53125" y2="16837"/>
                        <a14:foregroundMark x1="37500" y1="78571" x2="15875" y2="72959"/>
                        <a14:foregroundMark x1="15875" y1="72959" x2="16250" y2="56633"/>
                        <a14:foregroundMark x1="16250" y1="56633" x2="34500" y2="62755"/>
                        <a14:foregroundMark x1="34500" y1="62755" x2="37375" y2="77296"/>
                        <a14:foregroundMark x1="37375" y1="77296" x2="37000" y2="77296"/>
                        <a14:foregroundMark x1="95125" y1="62500" x2="87875" y2="70663"/>
                        <a14:foregroundMark x1="87875" y1="70663" x2="65625" y2="71429"/>
                        <a14:foregroundMark x1="65625" y1="71429" x2="57500" y2="60459"/>
                        <a14:foregroundMark x1="57500" y1="60459" x2="66375" y2="55867"/>
                        <a14:foregroundMark x1="66375" y1="55867" x2="87500" y2="56378"/>
                        <a14:foregroundMark x1="87500" y1="56378" x2="93000" y2="65306"/>
                        <a14:foregroundMark x1="93000" y1="65306" x2="92500" y2="67602"/>
                        <a14:foregroundMark x1="39125" y1="74490" x2="28375" y2="71684"/>
                        <a14:foregroundMark x1="28375" y1="71684" x2="15875" y2="50510"/>
                        <a14:foregroundMark x1="15875" y1="50510" x2="23875" y2="43878"/>
                        <a14:foregroundMark x1="23875" y1="43878" x2="34250" y2="51020"/>
                        <a14:foregroundMark x1="34250" y1="51020" x2="41000" y2="50510"/>
                        <a14:foregroundMark x1="40908" y1="60499" x2="40875" y2="64031"/>
                        <a14:foregroundMark x1="41000" y1="50510" x2="40970" y2="53727"/>
                        <a14:foregroundMark x1="40875" y1="64031" x2="39750" y2="69898"/>
                        <a14:foregroundMark x1="9125" y1="91071" x2="19500" y2="91837"/>
                        <a14:foregroundMark x1="50785" y1="88924" x2="55125" y2="88520"/>
                        <a14:foregroundMark x1="47530" y1="89227" x2="50695" y2="88932"/>
                        <a14:foregroundMark x1="19500" y1="91837" x2="47483" y2="89232"/>
                        <a14:foregroundMark x1="55125" y1="88520" x2="65750" y2="91837"/>
                        <a14:foregroundMark x1="65750" y1="91837" x2="72000" y2="97959"/>
                        <a14:foregroundMark x1="72000" y1="97959" x2="72000" y2="97959"/>
                        <a14:foregroundMark x1="9375" y1="93622" x2="58750" y2="99235"/>
                        <a14:foregroundMark x1="58750" y1="99235" x2="70875" y2="96429"/>
                        <a14:foregroundMark x1="70875" y1="96429" x2="70875" y2="96173"/>
                        <a14:foregroundMark x1="65500" y1="89286" x2="72250" y2="93878"/>
                        <a14:foregroundMark x1="72250" y1="93878" x2="72000" y2="99490"/>
                        <a14:foregroundMark x1="8875" y1="91327" x2="8625" y2="98724"/>
                        <a14:foregroundMark x1="54000" y1="34694" x2="54000" y2="34694"/>
                        <a14:foregroundMark x1="54000" y1="32653" x2="53896" y2="37729"/>
                        <a14:foregroundMark x1="54125" y1="32653" x2="53750" y2="37755"/>
                        <a14:foregroundMark x1="54250" y1="60421" x2="54250" y2="78316"/>
                        <a14:foregroundMark x1="54250" y1="47194" x2="54250" y2="51363"/>
                        <a14:foregroundMark x1="53879" y1="47417" x2="53875" y2="48214"/>
                        <a14:foregroundMark x1="54000" y1="21684" x2="53924" y2="37736"/>
                        <a14:foregroundMark x1="6000" y1="54337" x2="4750" y2="69898"/>
                        <a14:foregroundMark x1="4750" y1="69898" x2="5250" y2="77041"/>
                        <a14:foregroundMark x1="5625" y1="44643" x2="5125" y2="63776"/>
                        <a14:foregroundMark x1="55000" y1="74745" x2="55000" y2="76020"/>
                        <a14:foregroundMark x1="54250" y1="32908" x2="54250" y2="28061"/>
                        <a14:foregroundMark x1="54000" y1="19388" x2="54000" y2="26786"/>
                        <a14:foregroundMark x1="5500" y1="76020" x2="5875" y2="76020"/>
                        <a14:foregroundMark x1="53625" y1="32908" x2="54000" y2="35969"/>
                        <a14:foregroundMark x1="53125" y1="32908" x2="54250" y2="37245"/>
                        <a14:foregroundMark x1="52625" y1="32908" x2="53750" y2="38520"/>
                        <a14:foregroundMark x1="53375" y1="59439" x2="52750" y2="59439"/>
                        <a14:foregroundMark x1="5750" y1="43367" x2="6000" y2="54592"/>
                        <a14:foregroundMark x1="4750" y1="46429" x2="4500" y2="52296"/>
                        <a14:foregroundMark x1="11000" y1="33418" x2="24000" y2="41582"/>
                        <a14:foregroundMark x1="24000" y1="41582" x2="40875" y2="37500"/>
                        <a14:foregroundMark x1="40875" y1="37500" x2="34500" y2="32908"/>
                        <a14:foregroundMark x1="34500" y1="32908" x2="9500" y2="31633"/>
                        <a14:foregroundMark x1="38500" y1="33673" x2="45500" y2="35459"/>
                        <a14:foregroundMark x1="10625" y1="45663" x2="17500" y2="51531"/>
                        <a14:foregroundMark x1="17500" y1="51531" x2="18250" y2="51020"/>
                        <a14:foregroundMark x1="34875" y1="47194" x2="46000" y2="49235"/>
                        <a14:foregroundMark x1="6750" y1="47449" x2="6875" y2="50000"/>
                        <a14:foregroundMark x1="6000" y1="35969" x2="5875" y2="38010"/>
                        <a14:foregroundMark x1="4375" y1="31633" x2="5375" y2="39031"/>
                        <a14:foregroundMark x1="60625" y1="63010" x2="85500" y2="64286"/>
                        <a14:foregroundMark x1="85500" y1="64286" x2="91750" y2="61480"/>
                        <a14:foregroundMark x1="17750" y1="50765" x2="26500" y2="53061"/>
                        <a14:foregroundMark x1="26500" y1="53061" x2="33125" y2="51786"/>
                        <a14:foregroundMark x1="61375" y1="36990" x2="89000" y2="41837"/>
                        <a14:foregroundMark x1="89000" y1="41837" x2="91625" y2="37500"/>
                        <a14:foregroundMark x1="64750" y1="52041" x2="90375" y2="50765"/>
                        <a14:foregroundMark x1="68000" y1="35969" x2="91375" y2="37755"/>
                        <a14:foregroundMark x1="91375" y1="37755" x2="91375" y2="37500"/>
                        <a14:foregroundMark x1="58500" y1="33929" x2="77125" y2="36735"/>
                        <a14:foregroundMark x1="77125" y1="36735" x2="93000" y2="34439"/>
                        <a14:foregroundMark x1="93000" y1="34439" x2="93125" y2="40051"/>
                        <a14:foregroundMark x1="60750" y1="45918" x2="75500" y2="48980"/>
                        <a14:foregroundMark x1="75500" y1="48980" x2="87125" y2="48724"/>
                        <a14:foregroundMark x1="87125" y1="48724" x2="92500" y2="49235"/>
                        <a14:foregroundMark x1="64375" y1="76276" x2="78000" y2="72704"/>
                        <a14:foregroundMark x1="78000" y1="72704" x2="82500" y2="73980"/>
                        <a14:foregroundMark x1="12625" y1="95408" x2="23000" y2="97194"/>
                        <a14:foregroundMark x1="8500" y1="79592" x2="9625" y2="79592"/>
                        <a14:foregroundMark x1="9250" y1="79847" x2="8500" y2="80867"/>
                        <a14:foregroundMark x1="57250" y1="75510" x2="57250" y2="75510"/>
                        <a14:backgroundMark x1="48000" y1="22449" x2="48250" y2="84949"/>
                        <a14:backgroundMark x1="48250" y1="84949" x2="51665" y2="54864"/>
                        <a14:backgroundMark x1="40250" y1="56122" x2="42375" y2="55867"/>
                        <a14:backgroundMark x1="51125" y1="66837" x2="56875" y2="70408"/>
                        <a14:backgroundMark x1="51750" y1="84184" x2="55652" y2="78316"/>
                        <a14:backgroundMark x1="53000" y1="54847" x2="56000" y2="56122"/>
                        <a14:backgroundMark x1="52000" y1="42092" x2="56000" y2="43112"/>
                      </a14:backgroundRemoval>
                    </a14:imgEffect>
                  </a14:imgLayer>
                </a14:imgProps>
              </a:ext>
              <a:ext uri="{28A0092B-C50C-407E-A947-70E740481C1C}">
                <a14:useLocalDpi xmlns:a14="http://schemas.microsoft.com/office/drawing/2010/main" val="0"/>
              </a:ext>
            </a:extLst>
          </a:blip>
          <a:srcRect l="2961" t="15815" r="2437" b="3157"/>
          <a:stretch/>
        </p:blipFill>
        <p:spPr bwMode="auto">
          <a:xfrm>
            <a:off x="547000" y="2236303"/>
            <a:ext cx="7211337" cy="30265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43201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ídia Online 4" title="O papel das empresas na agenda do clima – ADAPTAÇÃO | Um Pacto pelo Clima #11">
            <a:hlinkClick r:id="" action="ppaction://media"/>
            <a:extLst>
              <a:ext uri="{FF2B5EF4-FFF2-40B4-BE49-F238E27FC236}">
                <a16:creationId xmlns:a16="http://schemas.microsoft.com/office/drawing/2014/main" id="{7A7A42E2-DC55-39C6-1102-272CE3D14B13}"/>
              </a:ext>
            </a:extLst>
          </p:cNvPr>
          <p:cNvPicPr>
            <a:picLocks noGrp="1" noRot="1" noChangeAspect="1"/>
          </p:cNvPicPr>
          <p:nvPr>
            <p:ph sz="quarter" idx="13"/>
            <a:videoFile r:link="rId1"/>
          </p:nvPr>
        </p:nvPicPr>
        <p:blipFill rotWithShape="1">
          <a:blip r:embed="rId3"/>
          <a:srcRect b="443"/>
          <a:stretch/>
        </p:blipFill>
        <p:spPr>
          <a:xfrm>
            <a:off x="20" y="10"/>
            <a:ext cx="12191980" cy="6857990"/>
          </a:xfrm>
          <a:prstGeom prst="rect">
            <a:avLst/>
          </a:prstGeom>
          <a:noFill/>
        </p:spPr>
      </p:pic>
    </p:spTree>
    <p:extLst>
      <p:ext uri="{BB962C8B-B14F-4D97-AF65-F5344CB8AC3E}">
        <p14:creationId xmlns:p14="http://schemas.microsoft.com/office/powerpoint/2010/main" val="305164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635F5E3-2B1C-7C0A-8581-67A9052D13AA}"/>
              </a:ext>
            </a:extLst>
          </p:cNvPr>
          <p:cNvSpPr>
            <a:spLocks noGrp="1"/>
          </p:cNvSpPr>
          <p:nvPr>
            <p:ph type="title"/>
          </p:nvPr>
        </p:nvSpPr>
        <p:spPr>
          <a:xfrm>
            <a:off x="838200" y="198437"/>
            <a:ext cx="8600768" cy="1501154"/>
          </a:xfrm>
        </p:spPr>
        <p:txBody>
          <a:bodyPr vert="horz" lIns="91440" tIns="45720" rIns="91440" bIns="45720" rtlCol="0" anchor="b" anchorCtr="0">
            <a:noAutofit/>
          </a:bodyPr>
          <a:lstStyle>
            <a:defPPr>
              <a:defRPr lang="pt-BR"/>
            </a:defPPr>
          </a:lstStyle>
          <a:p>
            <a:pPr rtl="0"/>
            <a:r>
              <a:rPr lang="pt-BR" sz="3600">
                <a:latin typeface="Trebuchet MS"/>
              </a:rPr>
              <a:t>O capitalismo de stakeholders e a teoria</a:t>
            </a:r>
            <a:br>
              <a:rPr lang="pt-BR" sz="3600">
                <a:latin typeface="Trebuchet MS"/>
              </a:rPr>
            </a:br>
            <a:r>
              <a:rPr lang="pt-BR" sz="3600">
                <a:latin typeface="Trebuchet MS"/>
              </a:rPr>
              <a:t>do valor compartilhado</a:t>
            </a:r>
          </a:p>
        </p:txBody>
      </p:sp>
      <p:sp>
        <p:nvSpPr>
          <p:cNvPr id="3" name="Espaço Reservado para Conteúdo 2">
            <a:extLst>
              <a:ext uri="{FF2B5EF4-FFF2-40B4-BE49-F238E27FC236}">
                <a16:creationId xmlns:a16="http://schemas.microsoft.com/office/drawing/2014/main" id="{A6A33159-D030-2F82-A142-F75940728319}"/>
              </a:ext>
            </a:extLst>
          </p:cNvPr>
          <p:cNvSpPr>
            <a:spLocks noGrp="1"/>
          </p:cNvSpPr>
          <p:nvPr>
            <p:ph sz="half" idx="1"/>
          </p:nvPr>
        </p:nvSpPr>
        <p:spPr>
          <a:xfrm>
            <a:off x="838199" y="1907458"/>
            <a:ext cx="10468898" cy="4274681"/>
          </a:xfrm>
        </p:spPr>
        <p:txBody>
          <a:bodyPr vert="horz" lIns="91440" tIns="45720" rIns="91440" bIns="45720" rtlCol="0" anchor="t">
            <a:normAutofit/>
          </a:bodyPr>
          <a:lstStyle>
            <a:defPPr>
              <a:defRPr lang="pt-BR"/>
            </a:defPPr>
          </a:lstStyle>
          <a:p>
            <a:pPr algn="just"/>
            <a:r>
              <a:rPr lang="pt-BR">
                <a:latin typeface="Trebuchet MS"/>
              </a:rPr>
              <a:t>O conceito de Capitalismo de Stakeholders é uma forma de capitalismo em que as organizações buscam a criação de valor a longo prazo e que as estabelece como gestoras dos interesses da sociedade. O  Capitalismo de Stakeholders surge para dar vazão à preocupação genuína de investidores e gestores com a agenda socioambiental, e com a geração de um modelo econômico mais equilibrado, que promova um futuro sustentável ao planeta e às novas gerações. </a:t>
            </a:r>
          </a:p>
          <a:p>
            <a:pPr algn="just"/>
            <a:r>
              <a:rPr lang="pt-BR">
                <a:latin typeface="Trebuchet MS"/>
              </a:rPr>
              <a:t>A teoria do valor compartilhado, criada por Michael Porter e Mark Kramer, assume que as organizações podem gerar valor econômico, de forma a também criar valor para a sociedade (focada no enfrentamento de suas necessidades e desafios).</a:t>
            </a:r>
          </a:p>
          <a:p>
            <a:pPr algn="just"/>
            <a:r>
              <a:rPr lang="pt-BR">
                <a:latin typeface="Trebuchet MS"/>
              </a:rPr>
              <a:t>Desse modo, convém que em suas ações ESG, a organização considere, também, de modo amplo e estruturado as preocupações, as necessidades e expectativas das partes interessadas pertinentes. Dessa forma, as considera dentro das suas estratégias de negócio, explicitando os focos de geração de valor compartilhado, e incorporando os resultados nas suas práticas de relatórios de desempenho.</a:t>
            </a:r>
          </a:p>
        </p:txBody>
      </p:sp>
      <p:pic>
        <p:nvPicPr>
          <p:cNvPr id="5" name="Picture 2" descr="Projeto Educação de Jovens e Adultos Profissionalizante">
            <a:extLst>
              <a:ext uri="{FF2B5EF4-FFF2-40B4-BE49-F238E27FC236}">
                <a16:creationId xmlns:a16="http://schemas.microsoft.com/office/drawing/2014/main" id="{4B61B1C6-7531-3666-EF66-B5F97D94BB0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22352"/>
          <a:stretch/>
        </p:blipFill>
        <p:spPr bwMode="auto">
          <a:xfrm>
            <a:off x="9969858" y="0"/>
            <a:ext cx="2222142" cy="1210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25290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ídia Online 4" title="O papel das empresas na agenda do clima – CADEIA DE VALOR | Um Pacto pelo Clima #15​">
            <a:hlinkClick r:id="" action="ppaction://media"/>
            <a:extLst>
              <a:ext uri="{FF2B5EF4-FFF2-40B4-BE49-F238E27FC236}">
                <a16:creationId xmlns:a16="http://schemas.microsoft.com/office/drawing/2014/main" id="{F66CCBC1-09B0-F37C-6485-2FEB8EE5A6B9}"/>
              </a:ext>
            </a:extLst>
          </p:cNvPr>
          <p:cNvPicPr>
            <a:picLocks noRot="1" noChangeAspect="1"/>
          </p:cNvPicPr>
          <p:nvPr>
            <a:videoFile r:link="rId1"/>
          </p:nvPr>
        </p:nvPicPr>
        <p:blipFill>
          <a:blip r:embed="rId3"/>
          <a:stretch>
            <a:fillRect/>
          </a:stretch>
        </p:blipFill>
        <p:spPr>
          <a:xfrm>
            <a:off x="22225" y="0"/>
            <a:ext cx="12147550" cy="6858000"/>
          </a:xfrm>
          <a:prstGeom prst="rect">
            <a:avLst/>
          </a:prstGeom>
        </p:spPr>
      </p:pic>
    </p:spTree>
    <p:extLst>
      <p:ext uri="{BB962C8B-B14F-4D97-AF65-F5344CB8AC3E}">
        <p14:creationId xmlns:p14="http://schemas.microsoft.com/office/powerpoint/2010/main" val="3279884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A9874B-BCA9-8420-1595-EDD1865A099A}"/>
              </a:ext>
            </a:extLst>
          </p:cNvPr>
          <p:cNvSpPr>
            <a:spLocks noGrp="1"/>
          </p:cNvSpPr>
          <p:nvPr>
            <p:ph type="title"/>
          </p:nvPr>
        </p:nvSpPr>
        <p:spPr>
          <a:xfrm>
            <a:off x="838200" y="365125"/>
            <a:ext cx="10515600" cy="1325563"/>
          </a:xfrm>
          <a:noFill/>
        </p:spPr>
        <p:txBody>
          <a:bodyPr rtlCol="0" anchor="ctr"/>
          <a:lstStyle>
            <a:defPPr>
              <a:defRPr lang="pt-BR"/>
            </a:defPPr>
          </a:lstStyle>
          <a:p>
            <a:pPr rtl="0"/>
            <a:r>
              <a:rPr lang="pt-BR" sz="4000">
                <a:latin typeface="Trebuchet MS"/>
              </a:rPr>
              <a:t>Cases e curiosidades</a:t>
            </a:r>
          </a:p>
        </p:txBody>
      </p:sp>
      <p:sp>
        <p:nvSpPr>
          <p:cNvPr id="3" name="Espaço Reservado para Conteúdo 2">
            <a:extLst>
              <a:ext uri="{FF2B5EF4-FFF2-40B4-BE49-F238E27FC236}">
                <a16:creationId xmlns:a16="http://schemas.microsoft.com/office/drawing/2014/main" id="{68A5FD2B-E3E5-1C2B-0151-21F216B14A33}"/>
              </a:ext>
            </a:extLst>
          </p:cNvPr>
          <p:cNvSpPr>
            <a:spLocks noGrp="1"/>
          </p:cNvSpPr>
          <p:nvPr>
            <p:ph sz="half" idx="1"/>
          </p:nvPr>
        </p:nvSpPr>
        <p:spPr>
          <a:xfrm>
            <a:off x="838200" y="1825625"/>
            <a:ext cx="9977284" cy="4297680"/>
          </a:xfrm>
          <a:noFill/>
        </p:spPr>
        <p:txBody>
          <a:bodyPr vert="horz" lIns="91440" tIns="45720" rIns="91440" bIns="45720" rtlCol="0" anchor="t">
            <a:normAutofit/>
          </a:bodyPr>
          <a:lstStyle>
            <a:defPPr>
              <a:defRPr lang="pt-BR"/>
            </a:defPPr>
          </a:lstStyle>
          <a:p>
            <a:pPr marL="342900" indent="-342900" algn="just" rtl="0">
              <a:buFont typeface="Arial" panose="020B0604020202020204" pitchFamily="34" charset="0"/>
              <a:buChar char="•"/>
            </a:pPr>
            <a:r>
              <a:rPr lang="pt-BR">
                <a:latin typeface="Trebuchet MS"/>
              </a:rPr>
              <a:t>O Fundo Soberano da Noruega se comprometeu em 2019 a retirar cerca de 13 bilhões de dólares em ativos relacionados ao uso de combustíveis fósseis.​</a:t>
            </a:r>
          </a:p>
          <a:p>
            <a:pPr marL="342900" indent="-342900" algn="just" rtl="0">
              <a:buFont typeface="Arial" panose="020B0604020202020204" pitchFamily="34" charset="0"/>
              <a:buChar char="•"/>
            </a:pPr>
            <a:r>
              <a:rPr lang="pt-BR">
                <a:latin typeface="Trebuchet MS"/>
              </a:rPr>
              <a:t>A </a:t>
            </a:r>
            <a:r>
              <a:rPr lang="pt-BR" err="1">
                <a:latin typeface="Trebuchet MS"/>
              </a:rPr>
              <a:t>BlackRock</a:t>
            </a:r>
            <a:r>
              <a:rPr lang="pt-BR">
                <a:latin typeface="Trebuchet MS"/>
              </a:rPr>
              <a:t>, atualmente a maior gestora de recursos do mundo, anunciou em 2018 que iria deixar de investir em setores intensivos em carbono, realocando seus investimentos em segmentos mais sustentáveis.​</a:t>
            </a:r>
          </a:p>
          <a:p>
            <a:pPr marL="342900" indent="-342900" algn="just" rtl="0">
              <a:buFont typeface="Arial" panose="020B0604020202020204" pitchFamily="34" charset="0"/>
              <a:buChar char="•"/>
            </a:pPr>
            <a:r>
              <a:rPr lang="pt-BR">
                <a:latin typeface="Trebuchet MS"/>
              </a:rPr>
              <a:t>Apple, </a:t>
            </a:r>
            <a:r>
              <a:rPr lang="pt-BR" err="1">
                <a:latin typeface="Trebuchet MS"/>
              </a:rPr>
              <a:t>Amazon</a:t>
            </a:r>
            <a:r>
              <a:rPr lang="pt-BR">
                <a:latin typeface="Trebuchet MS"/>
              </a:rPr>
              <a:t>, Microsoft anunciaram que vão reduzir drasticamente suas emissões de CO2 até 2030, substituindo a energia consumida em suas operações por soluções sustentáveis e renováveis.​</a:t>
            </a:r>
          </a:p>
        </p:txBody>
      </p:sp>
      <p:pic>
        <p:nvPicPr>
          <p:cNvPr id="4" name="Picture 2" descr="Projeto Educação de Jovens e Adultos Profissionalizante">
            <a:extLst>
              <a:ext uri="{FF2B5EF4-FFF2-40B4-BE49-F238E27FC236}">
                <a16:creationId xmlns:a16="http://schemas.microsoft.com/office/drawing/2014/main" id="{0523B384-B3D4-0EF0-D6BC-03B00F381A7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22352"/>
          <a:stretch/>
        </p:blipFill>
        <p:spPr bwMode="auto">
          <a:xfrm>
            <a:off x="9969858" y="0"/>
            <a:ext cx="2222142" cy="1210388"/>
          </a:xfrm>
          <a:prstGeom prst="rect">
            <a:avLst/>
          </a:prstGeom>
          <a:noFill/>
          <a:extLst>
            <a:ext uri="{909E8E84-426E-40DD-AFC4-6F175D3DCCD1}">
              <a14:hiddenFill xmlns:a14="http://schemas.microsoft.com/office/drawing/2010/main">
                <a:solidFill>
                  <a:srgbClr val="FFFFFF"/>
                </a:solidFill>
              </a14:hiddenFill>
            </a:ext>
          </a:extLst>
        </p:spPr>
      </p:pic>
      <p:grpSp>
        <p:nvGrpSpPr>
          <p:cNvPr id="5" name="Agrupar 4">
            <a:extLst>
              <a:ext uri="{FF2B5EF4-FFF2-40B4-BE49-F238E27FC236}">
                <a16:creationId xmlns:a16="http://schemas.microsoft.com/office/drawing/2014/main" id="{A79B5230-8FAC-31D6-2703-84B9425CA1AA}"/>
              </a:ext>
            </a:extLst>
          </p:cNvPr>
          <p:cNvGrpSpPr/>
          <p:nvPr/>
        </p:nvGrpSpPr>
        <p:grpSpPr>
          <a:xfrm>
            <a:off x="4732534" y="5514194"/>
            <a:ext cx="2726932" cy="744048"/>
            <a:chOff x="5788624" y="33397"/>
            <a:chExt cx="2726932" cy="744048"/>
          </a:xfrm>
        </p:grpSpPr>
        <p:sp>
          <p:nvSpPr>
            <p:cNvPr id="6" name="TextBox 11">
              <a:extLst>
                <a:ext uri="{FF2B5EF4-FFF2-40B4-BE49-F238E27FC236}">
                  <a16:creationId xmlns:a16="http://schemas.microsoft.com/office/drawing/2014/main" id="{C794FBB9-8335-4265-ED6D-FBD19B003EDC}"/>
                </a:ext>
              </a:extLst>
            </p:cNvPr>
            <p:cNvSpPr txBox="1">
              <a:spLocks noChangeArrowheads="1"/>
            </p:cNvSpPr>
            <p:nvPr/>
          </p:nvSpPr>
          <p:spPr bwMode="auto">
            <a:xfrm>
              <a:off x="5788624" y="466935"/>
              <a:ext cx="10440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defTabSz="406963" rtl="0" eaLnBrk="0" fontAlgn="base" hangingPunct="0">
                <a:spcBef>
                  <a:spcPct val="0"/>
                </a:spcBef>
                <a:spcAft>
                  <a:spcPct val="0"/>
                </a:spcAft>
                <a:defRPr sz="1591" kern="1200">
                  <a:solidFill>
                    <a:schemeClr val="tx1"/>
                  </a:solidFill>
                  <a:latin typeface="Calibri" panose="020F0502020204030204" pitchFamily="34" charset="0"/>
                  <a:ea typeface="ＭＳ Ｐゴシック" panose="020B0600070205080204" pitchFamily="34" charset="-128"/>
                  <a:cs typeface="+mn-cs"/>
                </a:defRPr>
              </a:lvl1pPr>
              <a:lvl2pPr marL="406963" indent="-236158" algn="l" defTabSz="406963" rtl="0" eaLnBrk="0" fontAlgn="base" hangingPunct="0">
                <a:spcBef>
                  <a:spcPct val="0"/>
                </a:spcBef>
                <a:spcAft>
                  <a:spcPct val="0"/>
                </a:spcAft>
                <a:defRPr sz="1591" kern="1200">
                  <a:solidFill>
                    <a:schemeClr val="tx1"/>
                  </a:solidFill>
                  <a:latin typeface="Calibri" panose="020F0502020204030204" pitchFamily="34" charset="0"/>
                  <a:ea typeface="ＭＳ Ｐゴシック" panose="020B0600070205080204" pitchFamily="34" charset="-128"/>
                  <a:cs typeface="+mn-cs"/>
                </a:defRPr>
              </a:lvl2pPr>
              <a:lvl3pPr marL="815411" indent="-472314" algn="l" defTabSz="406963" rtl="0" eaLnBrk="0" fontAlgn="base" hangingPunct="0">
                <a:spcBef>
                  <a:spcPct val="0"/>
                </a:spcBef>
                <a:spcAft>
                  <a:spcPct val="0"/>
                </a:spcAft>
                <a:defRPr sz="1591" kern="1200">
                  <a:solidFill>
                    <a:schemeClr val="tx1"/>
                  </a:solidFill>
                  <a:latin typeface="Calibri" panose="020F0502020204030204" pitchFamily="34" charset="0"/>
                  <a:ea typeface="ＭＳ Ｐゴシック" panose="020B0600070205080204" pitchFamily="34" charset="-128"/>
                  <a:cs typeface="+mn-cs"/>
                </a:defRPr>
              </a:lvl3pPr>
              <a:lvl4pPr marL="1223858" indent="-709957" algn="l" defTabSz="406963" rtl="0" eaLnBrk="0" fontAlgn="base" hangingPunct="0">
                <a:spcBef>
                  <a:spcPct val="0"/>
                </a:spcBef>
                <a:spcAft>
                  <a:spcPct val="0"/>
                </a:spcAft>
                <a:defRPr sz="1591" kern="1200">
                  <a:solidFill>
                    <a:schemeClr val="tx1"/>
                  </a:solidFill>
                  <a:latin typeface="Calibri" panose="020F0502020204030204" pitchFamily="34" charset="0"/>
                  <a:ea typeface="ＭＳ Ｐゴシック" panose="020B0600070205080204" pitchFamily="34" charset="-128"/>
                  <a:cs typeface="+mn-cs"/>
                </a:defRPr>
              </a:lvl4pPr>
              <a:lvl5pPr marL="1630821" indent="-947599" algn="l" defTabSz="406963" rtl="0" eaLnBrk="0" fontAlgn="base" hangingPunct="0">
                <a:spcBef>
                  <a:spcPct val="0"/>
                </a:spcBef>
                <a:spcAft>
                  <a:spcPct val="0"/>
                </a:spcAft>
                <a:defRPr sz="1591" kern="1200">
                  <a:solidFill>
                    <a:schemeClr val="tx1"/>
                  </a:solidFill>
                  <a:latin typeface="Calibri" panose="020F0502020204030204" pitchFamily="34" charset="0"/>
                  <a:ea typeface="ＭＳ Ｐゴシック" panose="020B0600070205080204" pitchFamily="34" charset="-128"/>
                  <a:cs typeface="+mn-cs"/>
                </a:defRPr>
              </a:lvl5pPr>
              <a:lvl6pPr marL="2138782" algn="l" defTabSz="855513" rtl="0" eaLnBrk="1" latinLnBrk="0" hangingPunct="1">
                <a:defRPr sz="1591" kern="1200">
                  <a:solidFill>
                    <a:schemeClr val="tx1"/>
                  </a:solidFill>
                  <a:latin typeface="Calibri" panose="020F0502020204030204" pitchFamily="34" charset="0"/>
                  <a:ea typeface="ＭＳ Ｐゴシック" panose="020B0600070205080204" pitchFamily="34" charset="-128"/>
                  <a:cs typeface="+mn-cs"/>
                </a:defRPr>
              </a:lvl6pPr>
              <a:lvl7pPr marL="2566538" algn="l" defTabSz="855513" rtl="0" eaLnBrk="1" latinLnBrk="0" hangingPunct="1">
                <a:defRPr sz="1591" kern="1200">
                  <a:solidFill>
                    <a:schemeClr val="tx1"/>
                  </a:solidFill>
                  <a:latin typeface="Calibri" panose="020F0502020204030204" pitchFamily="34" charset="0"/>
                  <a:ea typeface="ＭＳ Ｐゴシック" panose="020B0600070205080204" pitchFamily="34" charset="-128"/>
                  <a:cs typeface="+mn-cs"/>
                </a:defRPr>
              </a:lvl7pPr>
              <a:lvl8pPr marL="2994294" algn="l" defTabSz="855513" rtl="0" eaLnBrk="1" latinLnBrk="0" hangingPunct="1">
                <a:defRPr sz="1591" kern="1200">
                  <a:solidFill>
                    <a:schemeClr val="tx1"/>
                  </a:solidFill>
                  <a:latin typeface="Calibri" panose="020F0502020204030204" pitchFamily="34" charset="0"/>
                  <a:ea typeface="ＭＳ Ｐゴシック" panose="020B0600070205080204" pitchFamily="34" charset="-128"/>
                  <a:cs typeface="+mn-cs"/>
                </a:defRPr>
              </a:lvl8pPr>
              <a:lvl9pPr marL="3422051" algn="l" defTabSz="855513" rtl="0" eaLnBrk="1" latinLnBrk="0" hangingPunct="1">
                <a:defRPr sz="1591" kern="1200">
                  <a:solidFill>
                    <a:schemeClr val="tx1"/>
                  </a:solidFill>
                  <a:latin typeface="Calibri" panose="020F0502020204030204" pitchFamily="34" charset="0"/>
                  <a:ea typeface="ＭＳ Ｐゴシック" panose="020B0600070205080204" pitchFamily="34" charset="-128"/>
                  <a:cs typeface="+mn-cs"/>
                </a:defRPr>
              </a:lvl9pPr>
            </a:lstStyle>
            <a:p>
              <a:pPr algn="ctr">
                <a:lnSpc>
                  <a:spcPct val="100000"/>
                </a:lnSpc>
                <a:spcBef>
                  <a:spcPct val="0"/>
                </a:spcBef>
                <a:buFontTx/>
                <a:buNone/>
              </a:pPr>
              <a:r>
                <a:rPr lang="pt-BR" altLang="en-US" sz="1400" b="1">
                  <a:solidFill>
                    <a:srgbClr val="578242"/>
                  </a:solidFill>
                  <a:latin typeface="Trebuchet MS" panose="020B0703020202090204" pitchFamily="34" charset="0"/>
                </a:rPr>
                <a:t>Ambiental</a:t>
              </a:r>
            </a:p>
          </p:txBody>
        </p:sp>
        <p:pic>
          <p:nvPicPr>
            <p:cNvPr id="7" name="Imagem 6">
              <a:extLst>
                <a:ext uri="{FF2B5EF4-FFF2-40B4-BE49-F238E27FC236}">
                  <a16:creationId xmlns:a16="http://schemas.microsoft.com/office/drawing/2014/main" id="{C86B1AB3-9212-460A-4550-A4120CBD9CA1}"/>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63500" b="77000" l="19167" r="27167">
                          <a14:foregroundMark x1="20333" y1="63750" x2="23000" y2="66750"/>
                          <a14:foregroundMark x1="19500" y1="66000" x2="21500" y2="76000"/>
                          <a14:foregroundMark x1="21500" y1="76000" x2="22167" y2="76000"/>
                          <a14:foregroundMark x1="20667" y1="68000" x2="21000" y2="70000"/>
                          <a14:foregroundMark x1="23667" y1="67250" x2="27167" y2="71250"/>
                        </a14:backgroundRemoval>
                      </a14:imgEffect>
                    </a14:imgLayer>
                  </a14:imgProps>
                </a:ext>
              </a:extLst>
            </a:blip>
            <a:srcRect l="18212" t="62000" r="71845" b="21263"/>
            <a:stretch/>
          </p:blipFill>
          <p:spPr>
            <a:xfrm>
              <a:off x="6105416" y="63722"/>
              <a:ext cx="410417" cy="460594"/>
            </a:xfrm>
            <a:prstGeom prst="rect">
              <a:avLst/>
            </a:prstGeom>
          </p:spPr>
        </p:pic>
        <p:sp>
          <p:nvSpPr>
            <p:cNvPr id="8" name="TextBox 11">
              <a:extLst>
                <a:ext uri="{FF2B5EF4-FFF2-40B4-BE49-F238E27FC236}">
                  <a16:creationId xmlns:a16="http://schemas.microsoft.com/office/drawing/2014/main" id="{05F54C91-3668-66A0-0971-794FB8AFE50A}"/>
                </a:ext>
              </a:extLst>
            </p:cNvPr>
            <p:cNvSpPr txBox="1">
              <a:spLocks noChangeArrowheads="1"/>
            </p:cNvSpPr>
            <p:nvPr/>
          </p:nvSpPr>
          <p:spPr bwMode="auto">
            <a:xfrm>
              <a:off x="6745122" y="468619"/>
              <a:ext cx="6840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defTabSz="406963" rtl="0" eaLnBrk="0" fontAlgn="base" hangingPunct="0">
                <a:spcBef>
                  <a:spcPct val="0"/>
                </a:spcBef>
                <a:spcAft>
                  <a:spcPct val="0"/>
                </a:spcAft>
                <a:defRPr sz="1591" kern="1200">
                  <a:solidFill>
                    <a:schemeClr val="tx1"/>
                  </a:solidFill>
                  <a:latin typeface="Calibri" panose="020F0502020204030204" pitchFamily="34" charset="0"/>
                  <a:ea typeface="ＭＳ Ｐゴシック" panose="020B0600070205080204" pitchFamily="34" charset="-128"/>
                  <a:cs typeface="+mn-cs"/>
                </a:defRPr>
              </a:lvl1pPr>
              <a:lvl2pPr marL="406963" indent="-236158" algn="l" defTabSz="406963" rtl="0" eaLnBrk="0" fontAlgn="base" hangingPunct="0">
                <a:spcBef>
                  <a:spcPct val="0"/>
                </a:spcBef>
                <a:spcAft>
                  <a:spcPct val="0"/>
                </a:spcAft>
                <a:defRPr sz="1591" kern="1200">
                  <a:solidFill>
                    <a:schemeClr val="tx1"/>
                  </a:solidFill>
                  <a:latin typeface="Calibri" panose="020F0502020204030204" pitchFamily="34" charset="0"/>
                  <a:ea typeface="ＭＳ Ｐゴシック" panose="020B0600070205080204" pitchFamily="34" charset="-128"/>
                  <a:cs typeface="+mn-cs"/>
                </a:defRPr>
              </a:lvl2pPr>
              <a:lvl3pPr marL="815411" indent="-472314" algn="l" defTabSz="406963" rtl="0" eaLnBrk="0" fontAlgn="base" hangingPunct="0">
                <a:spcBef>
                  <a:spcPct val="0"/>
                </a:spcBef>
                <a:spcAft>
                  <a:spcPct val="0"/>
                </a:spcAft>
                <a:defRPr sz="1591" kern="1200">
                  <a:solidFill>
                    <a:schemeClr val="tx1"/>
                  </a:solidFill>
                  <a:latin typeface="Calibri" panose="020F0502020204030204" pitchFamily="34" charset="0"/>
                  <a:ea typeface="ＭＳ Ｐゴシック" panose="020B0600070205080204" pitchFamily="34" charset="-128"/>
                  <a:cs typeface="+mn-cs"/>
                </a:defRPr>
              </a:lvl3pPr>
              <a:lvl4pPr marL="1223858" indent="-709957" algn="l" defTabSz="406963" rtl="0" eaLnBrk="0" fontAlgn="base" hangingPunct="0">
                <a:spcBef>
                  <a:spcPct val="0"/>
                </a:spcBef>
                <a:spcAft>
                  <a:spcPct val="0"/>
                </a:spcAft>
                <a:defRPr sz="1591" kern="1200">
                  <a:solidFill>
                    <a:schemeClr val="tx1"/>
                  </a:solidFill>
                  <a:latin typeface="Calibri" panose="020F0502020204030204" pitchFamily="34" charset="0"/>
                  <a:ea typeface="ＭＳ Ｐゴシック" panose="020B0600070205080204" pitchFamily="34" charset="-128"/>
                  <a:cs typeface="+mn-cs"/>
                </a:defRPr>
              </a:lvl4pPr>
              <a:lvl5pPr marL="1630821" indent="-947599" algn="l" defTabSz="406963" rtl="0" eaLnBrk="0" fontAlgn="base" hangingPunct="0">
                <a:spcBef>
                  <a:spcPct val="0"/>
                </a:spcBef>
                <a:spcAft>
                  <a:spcPct val="0"/>
                </a:spcAft>
                <a:defRPr sz="1591" kern="1200">
                  <a:solidFill>
                    <a:schemeClr val="tx1"/>
                  </a:solidFill>
                  <a:latin typeface="Calibri" panose="020F0502020204030204" pitchFamily="34" charset="0"/>
                  <a:ea typeface="ＭＳ Ｐゴシック" panose="020B0600070205080204" pitchFamily="34" charset="-128"/>
                  <a:cs typeface="+mn-cs"/>
                </a:defRPr>
              </a:lvl5pPr>
              <a:lvl6pPr marL="2138782" algn="l" defTabSz="855513" rtl="0" eaLnBrk="1" latinLnBrk="0" hangingPunct="1">
                <a:defRPr sz="1591" kern="1200">
                  <a:solidFill>
                    <a:schemeClr val="tx1"/>
                  </a:solidFill>
                  <a:latin typeface="Calibri" panose="020F0502020204030204" pitchFamily="34" charset="0"/>
                  <a:ea typeface="ＭＳ Ｐゴシック" panose="020B0600070205080204" pitchFamily="34" charset="-128"/>
                  <a:cs typeface="+mn-cs"/>
                </a:defRPr>
              </a:lvl6pPr>
              <a:lvl7pPr marL="2566538" algn="l" defTabSz="855513" rtl="0" eaLnBrk="1" latinLnBrk="0" hangingPunct="1">
                <a:defRPr sz="1591" kern="1200">
                  <a:solidFill>
                    <a:schemeClr val="tx1"/>
                  </a:solidFill>
                  <a:latin typeface="Calibri" panose="020F0502020204030204" pitchFamily="34" charset="0"/>
                  <a:ea typeface="ＭＳ Ｐゴシック" panose="020B0600070205080204" pitchFamily="34" charset="-128"/>
                  <a:cs typeface="+mn-cs"/>
                </a:defRPr>
              </a:lvl7pPr>
              <a:lvl8pPr marL="2994294" algn="l" defTabSz="855513" rtl="0" eaLnBrk="1" latinLnBrk="0" hangingPunct="1">
                <a:defRPr sz="1591" kern="1200">
                  <a:solidFill>
                    <a:schemeClr val="tx1"/>
                  </a:solidFill>
                  <a:latin typeface="Calibri" panose="020F0502020204030204" pitchFamily="34" charset="0"/>
                  <a:ea typeface="ＭＳ Ｐゴシック" panose="020B0600070205080204" pitchFamily="34" charset="-128"/>
                  <a:cs typeface="+mn-cs"/>
                </a:defRPr>
              </a:lvl8pPr>
              <a:lvl9pPr marL="3422051" algn="l" defTabSz="855513" rtl="0" eaLnBrk="1" latinLnBrk="0" hangingPunct="1">
                <a:defRPr sz="1591" kern="1200">
                  <a:solidFill>
                    <a:schemeClr val="tx1"/>
                  </a:solidFill>
                  <a:latin typeface="Calibri" panose="020F0502020204030204" pitchFamily="34" charset="0"/>
                  <a:ea typeface="ＭＳ Ｐゴシック" panose="020B0600070205080204" pitchFamily="34" charset="-128"/>
                  <a:cs typeface="+mn-cs"/>
                </a:defRPr>
              </a:lvl9pPr>
            </a:lstStyle>
            <a:p>
              <a:pPr algn="ctr">
                <a:lnSpc>
                  <a:spcPct val="100000"/>
                </a:lnSpc>
                <a:spcBef>
                  <a:spcPct val="0"/>
                </a:spcBef>
                <a:buFontTx/>
                <a:buNone/>
              </a:pPr>
              <a:r>
                <a:rPr lang="pt-BR" altLang="en-US" sz="1400" b="1">
                  <a:solidFill>
                    <a:srgbClr val="317987"/>
                  </a:solidFill>
                  <a:latin typeface="Trebuchet MS" panose="020B0703020202090204" pitchFamily="34" charset="0"/>
                </a:rPr>
                <a:t>Social</a:t>
              </a:r>
            </a:p>
          </p:txBody>
        </p:sp>
        <p:pic>
          <p:nvPicPr>
            <p:cNvPr id="9" name="Imagem 8">
              <a:extLst>
                <a:ext uri="{FF2B5EF4-FFF2-40B4-BE49-F238E27FC236}">
                  <a16:creationId xmlns:a16="http://schemas.microsoft.com/office/drawing/2014/main" id="{D101EC9E-C532-FE00-DCE1-A4C0217A55A1}"/>
                </a:ext>
              </a:extLst>
            </p:cNvPr>
            <p:cNvPicPr>
              <a:picLocks noChangeAspect="1"/>
            </p:cNvPicPr>
            <p:nvPr/>
          </p:nvPicPr>
          <p:blipFill rotWithShape="1">
            <a:blip r:embed="rId6"/>
            <a:srcRect l="44581" t="62242" r="45096" b="22330"/>
            <a:stretch/>
          </p:blipFill>
          <p:spPr>
            <a:xfrm>
              <a:off x="6895412" y="37568"/>
              <a:ext cx="383421" cy="382017"/>
            </a:xfrm>
            <a:prstGeom prst="rect">
              <a:avLst/>
            </a:prstGeom>
          </p:spPr>
        </p:pic>
        <p:sp>
          <p:nvSpPr>
            <p:cNvPr id="10" name="TextBox 11">
              <a:extLst>
                <a:ext uri="{FF2B5EF4-FFF2-40B4-BE49-F238E27FC236}">
                  <a16:creationId xmlns:a16="http://schemas.microsoft.com/office/drawing/2014/main" id="{36B02A6B-BCD6-4BC2-2C8F-99526B1A32CC}"/>
                </a:ext>
              </a:extLst>
            </p:cNvPr>
            <p:cNvSpPr txBox="1">
              <a:spLocks noChangeArrowheads="1"/>
            </p:cNvSpPr>
            <p:nvPr/>
          </p:nvSpPr>
          <p:spPr bwMode="auto">
            <a:xfrm>
              <a:off x="7327556" y="469668"/>
              <a:ext cx="11880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defTabSz="406963" rtl="0" eaLnBrk="0" fontAlgn="base" hangingPunct="0">
                <a:spcBef>
                  <a:spcPct val="0"/>
                </a:spcBef>
                <a:spcAft>
                  <a:spcPct val="0"/>
                </a:spcAft>
                <a:defRPr sz="1591" kern="1200">
                  <a:solidFill>
                    <a:schemeClr val="tx1"/>
                  </a:solidFill>
                  <a:latin typeface="Calibri" panose="020F0502020204030204" pitchFamily="34" charset="0"/>
                  <a:ea typeface="ＭＳ Ｐゴシック" panose="020B0600070205080204" pitchFamily="34" charset="-128"/>
                  <a:cs typeface="+mn-cs"/>
                </a:defRPr>
              </a:lvl1pPr>
              <a:lvl2pPr marL="406963" indent="-236158" algn="l" defTabSz="406963" rtl="0" eaLnBrk="0" fontAlgn="base" hangingPunct="0">
                <a:spcBef>
                  <a:spcPct val="0"/>
                </a:spcBef>
                <a:spcAft>
                  <a:spcPct val="0"/>
                </a:spcAft>
                <a:defRPr sz="1591" kern="1200">
                  <a:solidFill>
                    <a:schemeClr val="tx1"/>
                  </a:solidFill>
                  <a:latin typeface="Calibri" panose="020F0502020204030204" pitchFamily="34" charset="0"/>
                  <a:ea typeface="ＭＳ Ｐゴシック" panose="020B0600070205080204" pitchFamily="34" charset="-128"/>
                  <a:cs typeface="+mn-cs"/>
                </a:defRPr>
              </a:lvl2pPr>
              <a:lvl3pPr marL="815411" indent="-472314" algn="l" defTabSz="406963" rtl="0" eaLnBrk="0" fontAlgn="base" hangingPunct="0">
                <a:spcBef>
                  <a:spcPct val="0"/>
                </a:spcBef>
                <a:spcAft>
                  <a:spcPct val="0"/>
                </a:spcAft>
                <a:defRPr sz="1591" kern="1200">
                  <a:solidFill>
                    <a:schemeClr val="tx1"/>
                  </a:solidFill>
                  <a:latin typeface="Calibri" panose="020F0502020204030204" pitchFamily="34" charset="0"/>
                  <a:ea typeface="ＭＳ Ｐゴシック" panose="020B0600070205080204" pitchFamily="34" charset="-128"/>
                  <a:cs typeface="+mn-cs"/>
                </a:defRPr>
              </a:lvl3pPr>
              <a:lvl4pPr marL="1223858" indent="-709957" algn="l" defTabSz="406963" rtl="0" eaLnBrk="0" fontAlgn="base" hangingPunct="0">
                <a:spcBef>
                  <a:spcPct val="0"/>
                </a:spcBef>
                <a:spcAft>
                  <a:spcPct val="0"/>
                </a:spcAft>
                <a:defRPr sz="1591" kern="1200">
                  <a:solidFill>
                    <a:schemeClr val="tx1"/>
                  </a:solidFill>
                  <a:latin typeface="Calibri" panose="020F0502020204030204" pitchFamily="34" charset="0"/>
                  <a:ea typeface="ＭＳ Ｐゴシック" panose="020B0600070205080204" pitchFamily="34" charset="-128"/>
                  <a:cs typeface="+mn-cs"/>
                </a:defRPr>
              </a:lvl4pPr>
              <a:lvl5pPr marL="1630821" indent="-947599" algn="l" defTabSz="406963" rtl="0" eaLnBrk="0" fontAlgn="base" hangingPunct="0">
                <a:spcBef>
                  <a:spcPct val="0"/>
                </a:spcBef>
                <a:spcAft>
                  <a:spcPct val="0"/>
                </a:spcAft>
                <a:defRPr sz="1591" kern="1200">
                  <a:solidFill>
                    <a:schemeClr val="tx1"/>
                  </a:solidFill>
                  <a:latin typeface="Calibri" panose="020F0502020204030204" pitchFamily="34" charset="0"/>
                  <a:ea typeface="ＭＳ Ｐゴシック" panose="020B0600070205080204" pitchFamily="34" charset="-128"/>
                  <a:cs typeface="+mn-cs"/>
                </a:defRPr>
              </a:lvl5pPr>
              <a:lvl6pPr marL="2138782" algn="l" defTabSz="855513" rtl="0" eaLnBrk="1" latinLnBrk="0" hangingPunct="1">
                <a:defRPr sz="1591" kern="1200">
                  <a:solidFill>
                    <a:schemeClr val="tx1"/>
                  </a:solidFill>
                  <a:latin typeface="Calibri" panose="020F0502020204030204" pitchFamily="34" charset="0"/>
                  <a:ea typeface="ＭＳ Ｐゴシック" panose="020B0600070205080204" pitchFamily="34" charset="-128"/>
                  <a:cs typeface="+mn-cs"/>
                </a:defRPr>
              </a:lvl6pPr>
              <a:lvl7pPr marL="2566538" algn="l" defTabSz="855513" rtl="0" eaLnBrk="1" latinLnBrk="0" hangingPunct="1">
                <a:defRPr sz="1591" kern="1200">
                  <a:solidFill>
                    <a:schemeClr val="tx1"/>
                  </a:solidFill>
                  <a:latin typeface="Calibri" panose="020F0502020204030204" pitchFamily="34" charset="0"/>
                  <a:ea typeface="ＭＳ Ｐゴシック" panose="020B0600070205080204" pitchFamily="34" charset="-128"/>
                  <a:cs typeface="+mn-cs"/>
                </a:defRPr>
              </a:lvl7pPr>
              <a:lvl8pPr marL="2994294" algn="l" defTabSz="855513" rtl="0" eaLnBrk="1" latinLnBrk="0" hangingPunct="1">
                <a:defRPr sz="1591" kern="1200">
                  <a:solidFill>
                    <a:schemeClr val="tx1"/>
                  </a:solidFill>
                  <a:latin typeface="Calibri" panose="020F0502020204030204" pitchFamily="34" charset="0"/>
                  <a:ea typeface="ＭＳ Ｐゴシック" panose="020B0600070205080204" pitchFamily="34" charset="-128"/>
                  <a:cs typeface="+mn-cs"/>
                </a:defRPr>
              </a:lvl8pPr>
              <a:lvl9pPr marL="3422051" algn="l" defTabSz="855513" rtl="0" eaLnBrk="1" latinLnBrk="0" hangingPunct="1">
                <a:defRPr sz="1591" kern="1200">
                  <a:solidFill>
                    <a:schemeClr val="tx1"/>
                  </a:solidFill>
                  <a:latin typeface="Calibri" panose="020F0502020204030204" pitchFamily="34" charset="0"/>
                  <a:ea typeface="ＭＳ Ｐゴシック" panose="020B0600070205080204" pitchFamily="34" charset="-128"/>
                  <a:cs typeface="+mn-cs"/>
                </a:defRPr>
              </a:lvl9pPr>
            </a:lstStyle>
            <a:p>
              <a:pPr algn="ctr">
                <a:lnSpc>
                  <a:spcPct val="100000"/>
                </a:lnSpc>
                <a:spcBef>
                  <a:spcPct val="0"/>
                </a:spcBef>
                <a:buFontTx/>
                <a:buNone/>
              </a:pPr>
              <a:r>
                <a:rPr lang="pt-BR" altLang="en-US" sz="1400" b="1">
                  <a:solidFill>
                    <a:srgbClr val="FFA003"/>
                  </a:solidFill>
                  <a:latin typeface="Trebuchet MS" panose="020B0703020202090204" pitchFamily="34" charset="0"/>
                </a:rPr>
                <a:t>Governança</a:t>
              </a:r>
            </a:p>
          </p:txBody>
        </p:sp>
        <p:pic>
          <p:nvPicPr>
            <p:cNvPr id="11" name="Imagem 10">
              <a:extLst>
                <a:ext uri="{FF2B5EF4-FFF2-40B4-BE49-F238E27FC236}">
                  <a16:creationId xmlns:a16="http://schemas.microsoft.com/office/drawing/2014/main" id="{88166848-C9EF-DD36-658E-B3FA75CEBC9A}"/>
                </a:ext>
              </a:extLst>
            </p:cNvPr>
            <p:cNvPicPr>
              <a:picLocks noChangeAspect="1"/>
            </p:cNvPicPr>
            <p:nvPr/>
          </p:nvPicPr>
          <p:blipFill rotWithShape="1">
            <a:blip r:embed="rId7">
              <a:clrChange>
                <a:clrFrom>
                  <a:srgbClr val="E6E6E6"/>
                </a:clrFrom>
                <a:clrTo>
                  <a:srgbClr val="E6E6E6">
                    <a:alpha val="0"/>
                  </a:srgbClr>
                </a:clrTo>
              </a:clrChange>
              <a:extLst>
                <a:ext uri="{BEBA8EAE-BF5A-486C-A8C5-ECC9F3942E4B}">
                  <a14:imgProps xmlns:a14="http://schemas.microsoft.com/office/drawing/2010/main">
                    <a14:imgLayer r:embed="rId8">
                      <a14:imgEffect>
                        <a14:backgroundRemoval t="9498" b="55206" l="44795" r="72867">
                          <a14:foregroundMark x1="49783" y1="17200" x2="48152" y2="37200"/>
                          <a14:foregroundMark x1="48152" y1="37200" x2="50978" y2="46000"/>
                          <a14:foregroundMark x1="50978" y1="46000" x2="55978" y2="52000"/>
                          <a14:foregroundMark x1="55978" y1="52000" x2="67065" y2="46200"/>
                          <a14:foregroundMark x1="67065" y1="46200" x2="69783" y2="37200"/>
                          <a14:foregroundMark x1="69783" y1="37200" x2="69239" y2="26800"/>
                          <a14:foregroundMark x1="69239" y1="26800" x2="67065" y2="17200"/>
                          <a14:foregroundMark x1="67065" y1="17200" x2="61630" y2="15400"/>
                          <a14:foregroundMark x1="61630" y1="15400" x2="56196" y2="10200"/>
                          <a14:foregroundMark x1="56196" y1="10200" x2="53043" y2="18800"/>
                          <a14:foregroundMark x1="53043" y1="18800" x2="50109" y2="16800"/>
                          <a14:foregroundMark x1="58804" y1="22600" x2="63261" y2="30200"/>
                          <a14:foregroundMark x1="63261" y1="30200" x2="61304" y2="39800"/>
                          <a14:foregroundMark x1="61304" y1="39800" x2="55761" y2="38800"/>
                          <a14:foregroundMark x1="55761" y1="38800" x2="53587" y2="28600"/>
                          <a14:foregroundMark x1="53587" y1="28600" x2="58370" y2="23000"/>
                          <a14:foregroundMark x1="58370" y1="23000" x2="58913" y2="23000"/>
                        </a14:backgroundRemoval>
                      </a14:imgEffect>
                    </a14:imgLayer>
                  </a14:imgProps>
                </a:ext>
              </a:extLst>
            </a:blip>
            <a:srcRect l="41286" t="3784" r="23624" b="39081"/>
            <a:stretch/>
          </p:blipFill>
          <p:spPr>
            <a:xfrm>
              <a:off x="7632691" y="33397"/>
              <a:ext cx="577730" cy="511239"/>
            </a:xfrm>
            <a:prstGeom prst="rect">
              <a:avLst/>
            </a:prstGeom>
          </p:spPr>
        </p:pic>
      </p:grpSp>
    </p:spTree>
    <p:extLst>
      <p:ext uri="{BB962C8B-B14F-4D97-AF65-F5344CB8AC3E}">
        <p14:creationId xmlns:p14="http://schemas.microsoft.com/office/powerpoint/2010/main" val="11276497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A9874B-BCA9-8420-1595-EDD1865A099A}"/>
              </a:ext>
            </a:extLst>
          </p:cNvPr>
          <p:cNvSpPr>
            <a:spLocks noGrp="1"/>
          </p:cNvSpPr>
          <p:nvPr>
            <p:ph type="title"/>
          </p:nvPr>
        </p:nvSpPr>
        <p:spPr>
          <a:xfrm>
            <a:off x="838200" y="365125"/>
            <a:ext cx="10515600" cy="1325563"/>
          </a:xfrm>
          <a:noFill/>
        </p:spPr>
        <p:txBody>
          <a:bodyPr rtlCol="0" anchor="ctr"/>
          <a:lstStyle>
            <a:defPPr>
              <a:defRPr lang="pt-BR"/>
            </a:defPPr>
          </a:lstStyle>
          <a:p>
            <a:pPr rtl="0"/>
            <a:r>
              <a:rPr lang="pt-BR" sz="4000">
                <a:latin typeface="Trebuchet MS"/>
              </a:rPr>
              <a:t>Cases e curiosidades</a:t>
            </a:r>
          </a:p>
        </p:txBody>
      </p:sp>
      <p:sp>
        <p:nvSpPr>
          <p:cNvPr id="4" name="Espaço Reservado para Conteúdo 3">
            <a:extLst>
              <a:ext uri="{FF2B5EF4-FFF2-40B4-BE49-F238E27FC236}">
                <a16:creationId xmlns:a16="http://schemas.microsoft.com/office/drawing/2014/main" id="{ACFBB810-3430-2C29-1AA0-9744AA0A1AA3}"/>
              </a:ext>
            </a:extLst>
          </p:cNvPr>
          <p:cNvSpPr>
            <a:spLocks noGrp="1"/>
          </p:cNvSpPr>
          <p:nvPr>
            <p:ph sz="half" idx="15"/>
          </p:nvPr>
        </p:nvSpPr>
        <p:spPr>
          <a:xfrm>
            <a:off x="883920" y="1690688"/>
            <a:ext cx="9921732" cy="4297680"/>
          </a:xfrm>
          <a:noFill/>
        </p:spPr>
        <p:txBody>
          <a:bodyPr vert="horz" lIns="91440" tIns="45720" rIns="91440" bIns="45720" rtlCol="0" anchor="t">
            <a:normAutofit/>
          </a:bodyPr>
          <a:lstStyle>
            <a:defPPr>
              <a:defRPr lang="pt-BR"/>
            </a:defPPr>
          </a:lstStyle>
          <a:p>
            <a:pPr marL="342900" indent="-342900" algn="just" rtl="0">
              <a:buFont typeface="Arial" panose="020B0604020202020204" pitchFamily="34" charset="0"/>
              <a:buChar char="•"/>
            </a:pPr>
            <a:r>
              <a:rPr lang="pt-BR">
                <a:latin typeface="Trebuchet MS"/>
              </a:rPr>
              <a:t>Segundo o Global </a:t>
            </a:r>
            <a:r>
              <a:rPr lang="pt-BR" err="1">
                <a:latin typeface="Trebuchet MS"/>
              </a:rPr>
              <a:t>Sustainable</a:t>
            </a:r>
            <a:r>
              <a:rPr lang="pt-BR">
                <a:latin typeface="Trebuchet MS"/>
              </a:rPr>
              <a:t> </a:t>
            </a:r>
            <a:r>
              <a:rPr lang="pt-BR" err="1">
                <a:latin typeface="Trebuchet MS"/>
              </a:rPr>
              <a:t>Investiment</a:t>
            </a:r>
            <a:r>
              <a:rPr lang="pt-BR">
                <a:latin typeface="Trebuchet MS"/>
              </a:rPr>
              <a:t> Alliance, em 2019 o seguimento de "investimento responsável" chegou a 31 trilhões de dólares, o que representa 36% do total de ativos financeiros sob gestão no mundo. Um aumento de 24% em relação a 2016.​</a:t>
            </a:r>
          </a:p>
          <a:p>
            <a:pPr marL="342900" indent="-342900" algn="just" rtl="0">
              <a:buFont typeface="Arial" panose="020B0604020202020204" pitchFamily="34" charset="0"/>
              <a:buChar char="•"/>
            </a:pPr>
            <a:r>
              <a:rPr lang="pt-BR">
                <a:latin typeface="Trebuchet MS"/>
              </a:rPr>
              <a:t>Dados da </a:t>
            </a:r>
            <a:r>
              <a:rPr lang="pt-BR" err="1">
                <a:latin typeface="Trebuchet MS"/>
              </a:rPr>
              <a:t>Morningstar</a:t>
            </a:r>
            <a:r>
              <a:rPr lang="pt-BR">
                <a:latin typeface="Trebuchet MS"/>
              </a:rPr>
              <a:t>, apontam que em 2018 haviam 144 fundos de investimento com foco em ESG nos EUA, número 144% maior do que em 2004.​</a:t>
            </a:r>
          </a:p>
          <a:p>
            <a:pPr marL="342900" indent="-342900" algn="just" rtl="0">
              <a:buFont typeface="Arial" panose="020B0604020202020204" pitchFamily="34" charset="0"/>
              <a:buChar char="•"/>
            </a:pPr>
            <a:r>
              <a:rPr lang="pt-BR">
                <a:latin typeface="Trebuchet MS"/>
              </a:rPr>
              <a:t>A </a:t>
            </a:r>
            <a:r>
              <a:rPr lang="pt-BR" err="1">
                <a:latin typeface="Trebuchet MS"/>
              </a:rPr>
              <a:t>Anbima</a:t>
            </a:r>
            <a:r>
              <a:rPr lang="pt-BR">
                <a:latin typeface="Trebuchet MS"/>
              </a:rPr>
              <a:t> (Associação Brasileira das Entidades dos Mercados Financeiros e de Capitais) apontou em junho de 2020 que, no Brasil, o volume de recursos aplicados em ações sustentáveis somou 543,4 milhões de reais, número 29% maior do que no mesmo mês em 2019.</a:t>
            </a:r>
          </a:p>
        </p:txBody>
      </p:sp>
      <p:pic>
        <p:nvPicPr>
          <p:cNvPr id="3" name="Picture 2" descr="Projeto Educação de Jovens e Adultos Profissionalizante">
            <a:extLst>
              <a:ext uri="{FF2B5EF4-FFF2-40B4-BE49-F238E27FC236}">
                <a16:creationId xmlns:a16="http://schemas.microsoft.com/office/drawing/2014/main" id="{CDD6811F-DF77-670C-B862-F21C640560A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22352"/>
          <a:stretch/>
        </p:blipFill>
        <p:spPr bwMode="auto">
          <a:xfrm>
            <a:off x="9969858" y="0"/>
            <a:ext cx="2222142" cy="1210388"/>
          </a:xfrm>
          <a:prstGeom prst="rect">
            <a:avLst/>
          </a:prstGeom>
          <a:noFill/>
          <a:extLst>
            <a:ext uri="{909E8E84-426E-40DD-AFC4-6F175D3DCCD1}">
              <a14:hiddenFill xmlns:a14="http://schemas.microsoft.com/office/drawing/2010/main">
                <a:solidFill>
                  <a:srgbClr val="FFFFFF"/>
                </a:solidFill>
              </a14:hiddenFill>
            </a:ext>
          </a:extLst>
        </p:spPr>
      </p:pic>
      <p:grpSp>
        <p:nvGrpSpPr>
          <p:cNvPr id="5" name="Agrupar 4">
            <a:extLst>
              <a:ext uri="{FF2B5EF4-FFF2-40B4-BE49-F238E27FC236}">
                <a16:creationId xmlns:a16="http://schemas.microsoft.com/office/drawing/2014/main" id="{A79B5230-8FAC-31D6-2703-84B9425CA1AA}"/>
              </a:ext>
            </a:extLst>
          </p:cNvPr>
          <p:cNvGrpSpPr/>
          <p:nvPr/>
        </p:nvGrpSpPr>
        <p:grpSpPr>
          <a:xfrm>
            <a:off x="4732534" y="5475711"/>
            <a:ext cx="2726932" cy="744048"/>
            <a:chOff x="5788624" y="33397"/>
            <a:chExt cx="2726932" cy="744048"/>
          </a:xfrm>
        </p:grpSpPr>
        <p:sp>
          <p:nvSpPr>
            <p:cNvPr id="6" name="TextBox 11">
              <a:extLst>
                <a:ext uri="{FF2B5EF4-FFF2-40B4-BE49-F238E27FC236}">
                  <a16:creationId xmlns:a16="http://schemas.microsoft.com/office/drawing/2014/main" id="{C794FBB9-8335-4265-ED6D-FBD19B003EDC}"/>
                </a:ext>
              </a:extLst>
            </p:cNvPr>
            <p:cNvSpPr txBox="1">
              <a:spLocks noChangeArrowheads="1"/>
            </p:cNvSpPr>
            <p:nvPr/>
          </p:nvSpPr>
          <p:spPr bwMode="auto">
            <a:xfrm>
              <a:off x="5788624" y="466935"/>
              <a:ext cx="10440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defTabSz="406963" rtl="0" eaLnBrk="0" fontAlgn="base" hangingPunct="0">
                <a:spcBef>
                  <a:spcPct val="0"/>
                </a:spcBef>
                <a:spcAft>
                  <a:spcPct val="0"/>
                </a:spcAft>
                <a:defRPr sz="1591" kern="1200">
                  <a:solidFill>
                    <a:schemeClr val="tx1"/>
                  </a:solidFill>
                  <a:latin typeface="Calibri" panose="020F0502020204030204" pitchFamily="34" charset="0"/>
                  <a:ea typeface="ＭＳ Ｐゴシック" panose="020B0600070205080204" pitchFamily="34" charset="-128"/>
                  <a:cs typeface="+mn-cs"/>
                </a:defRPr>
              </a:lvl1pPr>
              <a:lvl2pPr marL="406963" indent="-236158" algn="l" defTabSz="406963" rtl="0" eaLnBrk="0" fontAlgn="base" hangingPunct="0">
                <a:spcBef>
                  <a:spcPct val="0"/>
                </a:spcBef>
                <a:spcAft>
                  <a:spcPct val="0"/>
                </a:spcAft>
                <a:defRPr sz="1591" kern="1200">
                  <a:solidFill>
                    <a:schemeClr val="tx1"/>
                  </a:solidFill>
                  <a:latin typeface="Calibri" panose="020F0502020204030204" pitchFamily="34" charset="0"/>
                  <a:ea typeface="ＭＳ Ｐゴシック" panose="020B0600070205080204" pitchFamily="34" charset="-128"/>
                  <a:cs typeface="+mn-cs"/>
                </a:defRPr>
              </a:lvl2pPr>
              <a:lvl3pPr marL="815411" indent="-472314" algn="l" defTabSz="406963" rtl="0" eaLnBrk="0" fontAlgn="base" hangingPunct="0">
                <a:spcBef>
                  <a:spcPct val="0"/>
                </a:spcBef>
                <a:spcAft>
                  <a:spcPct val="0"/>
                </a:spcAft>
                <a:defRPr sz="1591" kern="1200">
                  <a:solidFill>
                    <a:schemeClr val="tx1"/>
                  </a:solidFill>
                  <a:latin typeface="Calibri" panose="020F0502020204030204" pitchFamily="34" charset="0"/>
                  <a:ea typeface="ＭＳ Ｐゴシック" panose="020B0600070205080204" pitchFamily="34" charset="-128"/>
                  <a:cs typeface="+mn-cs"/>
                </a:defRPr>
              </a:lvl3pPr>
              <a:lvl4pPr marL="1223858" indent="-709957" algn="l" defTabSz="406963" rtl="0" eaLnBrk="0" fontAlgn="base" hangingPunct="0">
                <a:spcBef>
                  <a:spcPct val="0"/>
                </a:spcBef>
                <a:spcAft>
                  <a:spcPct val="0"/>
                </a:spcAft>
                <a:defRPr sz="1591" kern="1200">
                  <a:solidFill>
                    <a:schemeClr val="tx1"/>
                  </a:solidFill>
                  <a:latin typeface="Calibri" panose="020F0502020204030204" pitchFamily="34" charset="0"/>
                  <a:ea typeface="ＭＳ Ｐゴシック" panose="020B0600070205080204" pitchFamily="34" charset="-128"/>
                  <a:cs typeface="+mn-cs"/>
                </a:defRPr>
              </a:lvl4pPr>
              <a:lvl5pPr marL="1630821" indent="-947599" algn="l" defTabSz="406963" rtl="0" eaLnBrk="0" fontAlgn="base" hangingPunct="0">
                <a:spcBef>
                  <a:spcPct val="0"/>
                </a:spcBef>
                <a:spcAft>
                  <a:spcPct val="0"/>
                </a:spcAft>
                <a:defRPr sz="1591" kern="1200">
                  <a:solidFill>
                    <a:schemeClr val="tx1"/>
                  </a:solidFill>
                  <a:latin typeface="Calibri" panose="020F0502020204030204" pitchFamily="34" charset="0"/>
                  <a:ea typeface="ＭＳ Ｐゴシック" panose="020B0600070205080204" pitchFamily="34" charset="-128"/>
                  <a:cs typeface="+mn-cs"/>
                </a:defRPr>
              </a:lvl5pPr>
              <a:lvl6pPr marL="2138782" algn="l" defTabSz="855513" rtl="0" eaLnBrk="1" latinLnBrk="0" hangingPunct="1">
                <a:defRPr sz="1591" kern="1200">
                  <a:solidFill>
                    <a:schemeClr val="tx1"/>
                  </a:solidFill>
                  <a:latin typeface="Calibri" panose="020F0502020204030204" pitchFamily="34" charset="0"/>
                  <a:ea typeface="ＭＳ Ｐゴシック" panose="020B0600070205080204" pitchFamily="34" charset="-128"/>
                  <a:cs typeface="+mn-cs"/>
                </a:defRPr>
              </a:lvl6pPr>
              <a:lvl7pPr marL="2566538" algn="l" defTabSz="855513" rtl="0" eaLnBrk="1" latinLnBrk="0" hangingPunct="1">
                <a:defRPr sz="1591" kern="1200">
                  <a:solidFill>
                    <a:schemeClr val="tx1"/>
                  </a:solidFill>
                  <a:latin typeface="Calibri" panose="020F0502020204030204" pitchFamily="34" charset="0"/>
                  <a:ea typeface="ＭＳ Ｐゴシック" panose="020B0600070205080204" pitchFamily="34" charset="-128"/>
                  <a:cs typeface="+mn-cs"/>
                </a:defRPr>
              </a:lvl7pPr>
              <a:lvl8pPr marL="2994294" algn="l" defTabSz="855513" rtl="0" eaLnBrk="1" latinLnBrk="0" hangingPunct="1">
                <a:defRPr sz="1591" kern="1200">
                  <a:solidFill>
                    <a:schemeClr val="tx1"/>
                  </a:solidFill>
                  <a:latin typeface="Calibri" panose="020F0502020204030204" pitchFamily="34" charset="0"/>
                  <a:ea typeface="ＭＳ Ｐゴシック" panose="020B0600070205080204" pitchFamily="34" charset="-128"/>
                  <a:cs typeface="+mn-cs"/>
                </a:defRPr>
              </a:lvl8pPr>
              <a:lvl9pPr marL="3422051" algn="l" defTabSz="855513" rtl="0" eaLnBrk="1" latinLnBrk="0" hangingPunct="1">
                <a:defRPr sz="1591" kern="1200">
                  <a:solidFill>
                    <a:schemeClr val="tx1"/>
                  </a:solidFill>
                  <a:latin typeface="Calibri" panose="020F0502020204030204" pitchFamily="34" charset="0"/>
                  <a:ea typeface="ＭＳ Ｐゴシック" panose="020B0600070205080204" pitchFamily="34" charset="-128"/>
                  <a:cs typeface="+mn-cs"/>
                </a:defRPr>
              </a:lvl9pPr>
            </a:lstStyle>
            <a:p>
              <a:pPr algn="ctr">
                <a:lnSpc>
                  <a:spcPct val="100000"/>
                </a:lnSpc>
                <a:spcBef>
                  <a:spcPct val="0"/>
                </a:spcBef>
                <a:buFontTx/>
                <a:buNone/>
              </a:pPr>
              <a:r>
                <a:rPr lang="pt-BR" altLang="en-US" sz="1400" b="1">
                  <a:solidFill>
                    <a:srgbClr val="578242"/>
                  </a:solidFill>
                  <a:latin typeface="Trebuchet MS" panose="020B0703020202090204" pitchFamily="34" charset="0"/>
                </a:rPr>
                <a:t>Ambiental</a:t>
              </a:r>
            </a:p>
          </p:txBody>
        </p:sp>
        <p:pic>
          <p:nvPicPr>
            <p:cNvPr id="7" name="Imagem 6">
              <a:extLst>
                <a:ext uri="{FF2B5EF4-FFF2-40B4-BE49-F238E27FC236}">
                  <a16:creationId xmlns:a16="http://schemas.microsoft.com/office/drawing/2014/main" id="{C86B1AB3-9212-460A-4550-A4120CBD9CA1}"/>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63500" b="77000" l="19167" r="27167">
                          <a14:foregroundMark x1="20333" y1="63750" x2="23000" y2="66750"/>
                          <a14:foregroundMark x1="19500" y1="66000" x2="21500" y2="76000"/>
                          <a14:foregroundMark x1="21500" y1="76000" x2="22167" y2="76000"/>
                          <a14:foregroundMark x1="20667" y1="68000" x2="21000" y2="70000"/>
                          <a14:foregroundMark x1="23667" y1="67250" x2="27167" y2="71250"/>
                        </a14:backgroundRemoval>
                      </a14:imgEffect>
                    </a14:imgLayer>
                  </a14:imgProps>
                </a:ext>
              </a:extLst>
            </a:blip>
            <a:srcRect l="18212" t="62000" r="71845" b="21263"/>
            <a:stretch/>
          </p:blipFill>
          <p:spPr>
            <a:xfrm>
              <a:off x="6105416" y="63722"/>
              <a:ext cx="410417" cy="460594"/>
            </a:xfrm>
            <a:prstGeom prst="rect">
              <a:avLst/>
            </a:prstGeom>
          </p:spPr>
        </p:pic>
        <p:sp>
          <p:nvSpPr>
            <p:cNvPr id="8" name="TextBox 11">
              <a:extLst>
                <a:ext uri="{FF2B5EF4-FFF2-40B4-BE49-F238E27FC236}">
                  <a16:creationId xmlns:a16="http://schemas.microsoft.com/office/drawing/2014/main" id="{05F54C91-3668-66A0-0971-794FB8AFE50A}"/>
                </a:ext>
              </a:extLst>
            </p:cNvPr>
            <p:cNvSpPr txBox="1">
              <a:spLocks noChangeArrowheads="1"/>
            </p:cNvSpPr>
            <p:nvPr/>
          </p:nvSpPr>
          <p:spPr bwMode="auto">
            <a:xfrm>
              <a:off x="6745122" y="468619"/>
              <a:ext cx="6840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defTabSz="406963" rtl="0" eaLnBrk="0" fontAlgn="base" hangingPunct="0">
                <a:spcBef>
                  <a:spcPct val="0"/>
                </a:spcBef>
                <a:spcAft>
                  <a:spcPct val="0"/>
                </a:spcAft>
                <a:defRPr sz="1591" kern="1200">
                  <a:solidFill>
                    <a:schemeClr val="tx1"/>
                  </a:solidFill>
                  <a:latin typeface="Calibri" panose="020F0502020204030204" pitchFamily="34" charset="0"/>
                  <a:ea typeface="ＭＳ Ｐゴシック" panose="020B0600070205080204" pitchFamily="34" charset="-128"/>
                  <a:cs typeface="+mn-cs"/>
                </a:defRPr>
              </a:lvl1pPr>
              <a:lvl2pPr marL="406963" indent="-236158" algn="l" defTabSz="406963" rtl="0" eaLnBrk="0" fontAlgn="base" hangingPunct="0">
                <a:spcBef>
                  <a:spcPct val="0"/>
                </a:spcBef>
                <a:spcAft>
                  <a:spcPct val="0"/>
                </a:spcAft>
                <a:defRPr sz="1591" kern="1200">
                  <a:solidFill>
                    <a:schemeClr val="tx1"/>
                  </a:solidFill>
                  <a:latin typeface="Calibri" panose="020F0502020204030204" pitchFamily="34" charset="0"/>
                  <a:ea typeface="ＭＳ Ｐゴシック" panose="020B0600070205080204" pitchFamily="34" charset="-128"/>
                  <a:cs typeface="+mn-cs"/>
                </a:defRPr>
              </a:lvl2pPr>
              <a:lvl3pPr marL="815411" indent="-472314" algn="l" defTabSz="406963" rtl="0" eaLnBrk="0" fontAlgn="base" hangingPunct="0">
                <a:spcBef>
                  <a:spcPct val="0"/>
                </a:spcBef>
                <a:spcAft>
                  <a:spcPct val="0"/>
                </a:spcAft>
                <a:defRPr sz="1591" kern="1200">
                  <a:solidFill>
                    <a:schemeClr val="tx1"/>
                  </a:solidFill>
                  <a:latin typeface="Calibri" panose="020F0502020204030204" pitchFamily="34" charset="0"/>
                  <a:ea typeface="ＭＳ Ｐゴシック" panose="020B0600070205080204" pitchFamily="34" charset="-128"/>
                  <a:cs typeface="+mn-cs"/>
                </a:defRPr>
              </a:lvl3pPr>
              <a:lvl4pPr marL="1223858" indent="-709957" algn="l" defTabSz="406963" rtl="0" eaLnBrk="0" fontAlgn="base" hangingPunct="0">
                <a:spcBef>
                  <a:spcPct val="0"/>
                </a:spcBef>
                <a:spcAft>
                  <a:spcPct val="0"/>
                </a:spcAft>
                <a:defRPr sz="1591" kern="1200">
                  <a:solidFill>
                    <a:schemeClr val="tx1"/>
                  </a:solidFill>
                  <a:latin typeface="Calibri" panose="020F0502020204030204" pitchFamily="34" charset="0"/>
                  <a:ea typeface="ＭＳ Ｐゴシック" panose="020B0600070205080204" pitchFamily="34" charset="-128"/>
                  <a:cs typeface="+mn-cs"/>
                </a:defRPr>
              </a:lvl4pPr>
              <a:lvl5pPr marL="1630821" indent="-947599" algn="l" defTabSz="406963" rtl="0" eaLnBrk="0" fontAlgn="base" hangingPunct="0">
                <a:spcBef>
                  <a:spcPct val="0"/>
                </a:spcBef>
                <a:spcAft>
                  <a:spcPct val="0"/>
                </a:spcAft>
                <a:defRPr sz="1591" kern="1200">
                  <a:solidFill>
                    <a:schemeClr val="tx1"/>
                  </a:solidFill>
                  <a:latin typeface="Calibri" panose="020F0502020204030204" pitchFamily="34" charset="0"/>
                  <a:ea typeface="ＭＳ Ｐゴシック" panose="020B0600070205080204" pitchFamily="34" charset="-128"/>
                  <a:cs typeface="+mn-cs"/>
                </a:defRPr>
              </a:lvl5pPr>
              <a:lvl6pPr marL="2138782" algn="l" defTabSz="855513" rtl="0" eaLnBrk="1" latinLnBrk="0" hangingPunct="1">
                <a:defRPr sz="1591" kern="1200">
                  <a:solidFill>
                    <a:schemeClr val="tx1"/>
                  </a:solidFill>
                  <a:latin typeface="Calibri" panose="020F0502020204030204" pitchFamily="34" charset="0"/>
                  <a:ea typeface="ＭＳ Ｐゴシック" panose="020B0600070205080204" pitchFamily="34" charset="-128"/>
                  <a:cs typeface="+mn-cs"/>
                </a:defRPr>
              </a:lvl6pPr>
              <a:lvl7pPr marL="2566538" algn="l" defTabSz="855513" rtl="0" eaLnBrk="1" latinLnBrk="0" hangingPunct="1">
                <a:defRPr sz="1591" kern="1200">
                  <a:solidFill>
                    <a:schemeClr val="tx1"/>
                  </a:solidFill>
                  <a:latin typeface="Calibri" panose="020F0502020204030204" pitchFamily="34" charset="0"/>
                  <a:ea typeface="ＭＳ Ｐゴシック" panose="020B0600070205080204" pitchFamily="34" charset="-128"/>
                  <a:cs typeface="+mn-cs"/>
                </a:defRPr>
              </a:lvl7pPr>
              <a:lvl8pPr marL="2994294" algn="l" defTabSz="855513" rtl="0" eaLnBrk="1" latinLnBrk="0" hangingPunct="1">
                <a:defRPr sz="1591" kern="1200">
                  <a:solidFill>
                    <a:schemeClr val="tx1"/>
                  </a:solidFill>
                  <a:latin typeface="Calibri" panose="020F0502020204030204" pitchFamily="34" charset="0"/>
                  <a:ea typeface="ＭＳ Ｐゴシック" panose="020B0600070205080204" pitchFamily="34" charset="-128"/>
                  <a:cs typeface="+mn-cs"/>
                </a:defRPr>
              </a:lvl8pPr>
              <a:lvl9pPr marL="3422051" algn="l" defTabSz="855513" rtl="0" eaLnBrk="1" latinLnBrk="0" hangingPunct="1">
                <a:defRPr sz="1591" kern="1200">
                  <a:solidFill>
                    <a:schemeClr val="tx1"/>
                  </a:solidFill>
                  <a:latin typeface="Calibri" panose="020F0502020204030204" pitchFamily="34" charset="0"/>
                  <a:ea typeface="ＭＳ Ｐゴシック" panose="020B0600070205080204" pitchFamily="34" charset="-128"/>
                  <a:cs typeface="+mn-cs"/>
                </a:defRPr>
              </a:lvl9pPr>
            </a:lstStyle>
            <a:p>
              <a:pPr algn="ctr">
                <a:lnSpc>
                  <a:spcPct val="100000"/>
                </a:lnSpc>
                <a:spcBef>
                  <a:spcPct val="0"/>
                </a:spcBef>
                <a:buFontTx/>
                <a:buNone/>
              </a:pPr>
              <a:r>
                <a:rPr lang="pt-BR" altLang="en-US" sz="1400" b="1">
                  <a:solidFill>
                    <a:srgbClr val="317987"/>
                  </a:solidFill>
                  <a:latin typeface="Trebuchet MS" panose="020B0703020202090204" pitchFamily="34" charset="0"/>
                </a:rPr>
                <a:t>Social</a:t>
              </a:r>
            </a:p>
          </p:txBody>
        </p:sp>
        <p:pic>
          <p:nvPicPr>
            <p:cNvPr id="9" name="Imagem 8">
              <a:extLst>
                <a:ext uri="{FF2B5EF4-FFF2-40B4-BE49-F238E27FC236}">
                  <a16:creationId xmlns:a16="http://schemas.microsoft.com/office/drawing/2014/main" id="{D101EC9E-C532-FE00-DCE1-A4C0217A55A1}"/>
                </a:ext>
              </a:extLst>
            </p:cNvPr>
            <p:cNvPicPr>
              <a:picLocks noChangeAspect="1"/>
            </p:cNvPicPr>
            <p:nvPr/>
          </p:nvPicPr>
          <p:blipFill rotWithShape="1">
            <a:blip r:embed="rId6"/>
            <a:srcRect l="44581" t="62242" r="45096" b="22330"/>
            <a:stretch/>
          </p:blipFill>
          <p:spPr>
            <a:xfrm>
              <a:off x="6895412" y="37568"/>
              <a:ext cx="383421" cy="382017"/>
            </a:xfrm>
            <a:prstGeom prst="rect">
              <a:avLst/>
            </a:prstGeom>
          </p:spPr>
        </p:pic>
        <p:sp>
          <p:nvSpPr>
            <p:cNvPr id="10" name="TextBox 11">
              <a:extLst>
                <a:ext uri="{FF2B5EF4-FFF2-40B4-BE49-F238E27FC236}">
                  <a16:creationId xmlns:a16="http://schemas.microsoft.com/office/drawing/2014/main" id="{36B02A6B-BCD6-4BC2-2C8F-99526B1A32CC}"/>
                </a:ext>
              </a:extLst>
            </p:cNvPr>
            <p:cNvSpPr txBox="1">
              <a:spLocks noChangeArrowheads="1"/>
            </p:cNvSpPr>
            <p:nvPr/>
          </p:nvSpPr>
          <p:spPr bwMode="auto">
            <a:xfrm>
              <a:off x="7327556" y="469668"/>
              <a:ext cx="11880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defTabSz="406963" rtl="0" eaLnBrk="0" fontAlgn="base" hangingPunct="0">
                <a:spcBef>
                  <a:spcPct val="0"/>
                </a:spcBef>
                <a:spcAft>
                  <a:spcPct val="0"/>
                </a:spcAft>
                <a:defRPr sz="1591" kern="1200">
                  <a:solidFill>
                    <a:schemeClr val="tx1"/>
                  </a:solidFill>
                  <a:latin typeface="Calibri" panose="020F0502020204030204" pitchFamily="34" charset="0"/>
                  <a:ea typeface="ＭＳ Ｐゴシック" panose="020B0600070205080204" pitchFamily="34" charset="-128"/>
                  <a:cs typeface="+mn-cs"/>
                </a:defRPr>
              </a:lvl1pPr>
              <a:lvl2pPr marL="406963" indent="-236158" algn="l" defTabSz="406963" rtl="0" eaLnBrk="0" fontAlgn="base" hangingPunct="0">
                <a:spcBef>
                  <a:spcPct val="0"/>
                </a:spcBef>
                <a:spcAft>
                  <a:spcPct val="0"/>
                </a:spcAft>
                <a:defRPr sz="1591" kern="1200">
                  <a:solidFill>
                    <a:schemeClr val="tx1"/>
                  </a:solidFill>
                  <a:latin typeface="Calibri" panose="020F0502020204030204" pitchFamily="34" charset="0"/>
                  <a:ea typeface="ＭＳ Ｐゴシック" panose="020B0600070205080204" pitchFamily="34" charset="-128"/>
                  <a:cs typeface="+mn-cs"/>
                </a:defRPr>
              </a:lvl2pPr>
              <a:lvl3pPr marL="815411" indent="-472314" algn="l" defTabSz="406963" rtl="0" eaLnBrk="0" fontAlgn="base" hangingPunct="0">
                <a:spcBef>
                  <a:spcPct val="0"/>
                </a:spcBef>
                <a:spcAft>
                  <a:spcPct val="0"/>
                </a:spcAft>
                <a:defRPr sz="1591" kern="1200">
                  <a:solidFill>
                    <a:schemeClr val="tx1"/>
                  </a:solidFill>
                  <a:latin typeface="Calibri" panose="020F0502020204030204" pitchFamily="34" charset="0"/>
                  <a:ea typeface="ＭＳ Ｐゴシック" panose="020B0600070205080204" pitchFamily="34" charset="-128"/>
                  <a:cs typeface="+mn-cs"/>
                </a:defRPr>
              </a:lvl3pPr>
              <a:lvl4pPr marL="1223858" indent="-709957" algn="l" defTabSz="406963" rtl="0" eaLnBrk="0" fontAlgn="base" hangingPunct="0">
                <a:spcBef>
                  <a:spcPct val="0"/>
                </a:spcBef>
                <a:spcAft>
                  <a:spcPct val="0"/>
                </a:spcAft>
                <a:defRPr sz="1591" kern="1200">
                  <a:solidFill>
                    <a:schemeClr val="tx1"/>
                  </a:solidFill>
                  <a:latin typeface="Calibri" panose="020F0502020204030204" pitchFamily="34" charset="0"/>
                  <a:ea typeface="ＭＳ Ｐゴシック" panose="020B0600070205080204" pitchFamily="34" charset="-128"/>
                  <a:cs typeface="+mn-cs"/>
                </a:defRPr>
              </a:lvl4pPr>
              <a:lvl5pPr marL="1630821" indent="-947599" algn="l" defTabSz="406963" rtl="0" eaLnBrk="0" fontAlgn="base" hangingPunct="0">
                <a:spcBef>
                  <a:spcPct val="0"/>
                </a:spcBef>
                <a:spcAft>
                  <a:spcPct val="0"/>
                </a:spcAft>
                <a:defRPr sz="1591" kern="1200">
                  <a:solidFill>
                    <a:schemeClr val="tx1"/>
                  </a:solidFill>
                  <a:latin typeface="Calibri" panose="020F0502020204030204" pitchFamily="34" charset="0"/>
                  <a:ea typeface="ＭＳ Ｐゴシック" panose="020B0600070205080204" pitchFamily="34" charset="-128"/>
                  <a:cs typeface="+mn-cs"/>
                </a:defRPr>
              </a:lvl5pPr>
              <a:lvl6pPr marL="2138782" algn="l" defTabSz="855513" rtl="0" eaLnBrk="1" latinLnBrk="0" hangingPunct="1">
                <a:defRPr sz="1591" kern="1200">
                  <a:solidFill>
                    <a:schemeClr val="tx1"/>
                  </a:solidFill>
                  <a:latin typeface="Calibri" panose="020F0502020204030204" pitchFamily="34" charset="0"/>
                  <a:ea typeface="ＭＳ Ｐゴシック" panose="020B0600070205080204" pitchFamily="34" charset="-128"/>
                  <a:cs typeface="+mn-cs"/>
                </a:defRPr>
              </a:lvl6pPr>
              <a:lvl7pPr marL="2566538" algn="l" defTabSz="855513" rtl="0" eaLnBrk="1" latinLnBrk="0" hangingPunct="1">
                <a:defRPr sz="1591" kern="1200">
                  <a:solidFill>
                    <a:schemeClr val="tx1"/>
                  </a:solidFill>
                  <a:latin typeface="Calibri" panose="020F0502020204030204" pitchFamily="34" charset="0"/>
                  <a:ea typeface="ＭＳ Ｐゴシック" panose="020B0600070205080204" pitchFamily="34" charset="-128"/>
                  <a:cs typeface="+mn-cs"/>
                </a:defRPr>
              </a:lvl7pPr>
              <a:lvl8pPr marL="2994294" algn="l" defTabSz="855513" rtl="0" eaLnBrk="1" latinLnBrk="0" hangingPunct="1">
                <a:defRPr sz="1591" kern="1200">
                  <a:solidFill>
                    <a:schemeClr val="tx1"/>
                  </a:solidFill>
                  <a:latin typeface="Calibri" panose="020F0502020204030204" pitchFamily="34" charset="0"/>
                  <a:ea typeface="ＭＳ Ｐゴシック" panose="020B0600070205080204" pitchFamily="34" charset="-128"/>
                  <a:cs typeface="+mn-cs"/>
                </a:defRPr>
              </a:lvl8pPr>
              <a:lvl9pPr marL="3422051" algn="l" defTabSz="855513" rtl="0" eaLnBrk="1" latinLnBrk="0" hangingPunct="1">
                <a:defRPr sz="1591" kern="1200">
                  <a:solidFill>
                    <a:schemeClr val="tx1"/>
                  </a:solidFill>
                  <a:latin typeface="Calibri" panose="020F0502020204030204" pitchFamily="34" charset="0"/>
                  <a:ea typeface="ＭＳ Ｐゴシック" panose="020B0600070205080204" pitchFamily="34" charset="-128"/>
                  <a:cs typeface="+mn-cs"/>
                </a:defRPr>
              </a:lvl9pPr>
            </a:lstStyle>
            <a:p>
              <a:pPr algn="ctr">
                <a:lnSpc>
                  <a:spcPct val="100000"/>
                </a:lnSpc>
                <a:spcBef>
                  <a:spcPct val="0"/>
                </a:spcBef>
                <a:buFontTx/>
                <a:buNone/>
              </a:pPr>
              <a:r>
                <a:rPr lang="pt-BR" altLang="en-US" sz="1400" b="1">
                  <a:solidFill>
                    <a:srgbClr val="FFA003"/>
                  </a:solidFill>
                  <a:latin typeface="Trebuchet MS" panose="020B0703020202090204" pitchFamily="34" charset="0"/>
                </a:rPr>
                <a:t>Governança</a:t>
              </a:r>
            </a:p>
          </p:txBody>
        </p:sp>
        <p:pic>
          <p:nvPicPr>
            <p:cNvPr id="11" name="Imagem 10">
              <a:extLst>
                <a:ext uri="{FF2B5EF4-FFF2-40B4-BE49-F238E27FC236}">
                  <a16:creationId xmlns:a16="http://schemas.microsoft.com/office/drawing/2014/main" id="{88166848-C9EF-DD36-658E-B3FA75CEBC9A}"/>
                </a:ext>
              </a:extLst>
            </p:cNvPr>
            <p:cNvPicPr>
              <a:picLocks noChangeAspect="1"/>
            </p:cNvPicPr>
            <p:nvPr/>
          </p:nvPicPr>
          <p:blipFill rotWithShape="1">
            <a:blip r:embed="rId7">
              <a:clrChange>
                <a:clrFrom>
                  <a:srgbClr val="E6E6E6"/>
                </a:clrFrom>
                <a:clrTo>
                  <a:srgbClr val="E6E6E6">
                    <a:alpha val="0"/>
                  </a:srgbClr>
                </a:clrTo>
              </a:clrChange>
              <a:extLst>
                <a:ext uri="{BEBA8EAE-BF5A-486C-A8C5-ECC9F3942E4B}">
                  <a14:imgProps xmlns:a14="http://schemas.microsoft.com/office/drawing/2010/main">
                    <a14:imgLayer r:embed="rId8">
                      <a14:imgEffect>
                        <a14:backgroundRemoval t="9498" b="55206" l="44795" r="72867">
                          <a14:foregroundMark x1="49783" y1="17200" x2="48152" y2="37200"/>
                          <a14:foregroundMark x1="48152" y1="37200" x2="50978" y2="46000"/>
                          <a14:foregroundMark x1="50978" y1="46000" x2="55978" y2="52000"/>
                          <a14:foregroundMark x1="55978" y1="52000" x2="67065" y2="46200"/>
                          <a14:foregroundMark x1="67065" y1="46200" x2="69783" y2="37200"/>
                          <a14:foregroundMark x1="69783" y1="37200" x2="69239" y2="26800"/>
                          <a14:foregroundMark x1="69239" y1="26800" x2="67065" y2="17200"/>
                          <a14:foregroundMark x1="67065" y1="17200" x2="61630" y2="15400"/>
                          <a14:foregroundMark x1="61630" y1="15400" x2="56196" y2="10200"/>
                          <a14:foregroundMark x1="56196" y1="10200" x2="53043" y2="18800"/>
                          <a14:foregroundMark x1="53043" y1="18800" x2="50109" y2="16800"/>
                          <a14:foregroundMark x1="58804" y1="22600" x2="63261" y2="30200"/>
                          <a14:foregroundMark x1="63261" y1="30200" x2="61304" y2="39800"/>
                          <a14:foregroundMark x1="61304" y1="39800" x2="55761" y2="38800"/>
                          <a14:foregroundMark x1="55761" y1="38800" x2="53587" y2="28600"/>
                          <a14:foregroundMark x1="53587" y1="28600" x2="58370" y2="23000"/>
                          <a14:foregroundMark x1="58370" y1="23000" x2="58913" y2="23000"/>
                        </a14:backgroundRemoval>
                      </a14:imgEffect>
                    </a14:imgLayer>
                  </a14:imgProps>
                </a:ext>
              </a:extLst>
            </a:blip>
            <a:srcRect l="41286" t="3784" r="23624" b="39081"/>
            <a:stretch/>
          </p:blipFill>
          <p:spPr>
            <a:xfrm>
              <a:off x="7632691" y="33397"/>
              <a:ext cx="577730" cy="511239"/>
            </a:xfrm>
            <a:prstGeom prst="rect">
              <a:avLst/>
            </a:prstGeom>
          </p:spPr>
        </p:pic>
      </p:grpSp>
    </p:spTree>
    <p:extLst>
      <p:ext uri="{BB962C8B-B14F-4D97-AF65-F5344CB8AC3E}">
        <p14:creationId xmlns:p14="http://schemas.microsoft.com/office/powerpoint/2010/main" val="36837382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030A76-B788-B363-104E-266B7C7F7208}"/>
              </a:ext>
            </a:extLst>
          </p:cNvPr>
          <p:cNvSpPr>
            <a:spLocks noGrp="1"/>
          </p:cNvSpPr>
          <p:nvPr>
            <p:ph type="title"/>
          </p:nvPr>
        </p:nvSpPr>
        <p:spPr>
          <a:xfrm>
            <a:off x="838200" y="365125"/>
            <a:ext cx="10515600" cy="1325563"/>
          </a:xfrm>
        </p:spPr>
        <p:txBody>
          <a:bodyPr rtlCol="0" anchor="ctr">
            <a:normAutofit/>
          </a:bodyPr>
          <a:lstStyle>
            <a:defPPr>
              <a:defRPr lang="pt-BR"/>
            </a:defPPr>
          </a:lstStyle>
          <a:p>
            <a:r>
              <a:rPr lang="pt-BR" sz="4000">
                <a:latin typeface="Trebuchet MS"/>
              </a:rPr>
              <a:t>Dicas para estudo complementar </a:t>
            </a:r>
            <a:endParaRPr lang="pt-BR" sz="4000"/>
          </a:p>
        </p:txBody>
      </p:sp>
      <p:pic>
        <p:nvPicPr>
          <p:cNvPr id="6" name="Espaço Reservado para Conteúdo 5" descr="Área de Transferência com preenchimento sólido">
            <a:extLst>
              <a:ext uri="{FF2B5EF4-FFF2-40B4-BE49-F238E27FC236}">
                <a16:creationId xmlns:a16="http://schemas.microsoft.com/office/drawing/2014/main" id="{E952CBB3-39C5-F99E-F268-450261A30800}"/>
              </a:ext>
            </a:extLst>
          </p:cNvPr>
          <p:cNvPicPr>
            <a:picLocks noGrp="1" noChangeAspect="1"/>
          </p:cNvPicPr>
          <p:nvPr>
            <p:ph sz="half" idx="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8201" y="2419986"/>
            <a:ext cx="3108958" cy="3108958"/>
          </a:xfrm>
          <a:noFill/>
        </p:spPr>
      </p:pic>
      <p:sp>
        <p:nvSpPr>
          <p:cNvPr id="3" name="Espaço Reservado para Conteúdo 2">
            <a:extLst>
              <a:ext uri="{FF2B5EF4-FFF2-40B4-BE49-F238E27FC236}">
                <a16:creationId xmlns:a16="http://schemas.microsoft.com/office/drawing/2014/main" id="{05948542-FCE1-3AE6-C6C9-17975609DF70}"/>
              </a:ext>
            </a:extLst>
          </p:cNvPr>
          <p:cNvSpPr>
            <a:spLocks noGrp="1"/>
          </p:cNvSpPr>
          <p:nvPr>
            <p:ph sz="half" idx="15"/>
          </p:nvPr>
        </p:nvSpPr>
        <p:spPr>
          <a:xfrm>
            <a:off x="4661820" y="1816916"/>
            <a:ext cx="6698156" cy="4297680"/>
          </a:xfrm>
        </p:spPr>
        <p:txBody>
          <a:bodyPr vert="horz" lIns="91440" tIns="45720" rIns="91440" bIns="45720" rtlCol="0" anchor="t">
            <a:normAutofit/>
          </a:bodyPr>
          <a:lstStyle>
            <a:defPPr>
              <a:defRPr lang="pt-BR"/>
            </a:defPPr>
          </a:lstStyle>
          <a:p>
            <a:pPr lvl="1" algn="just" rtl="0"/>
            <a:r>
              <a:rPr lang="fi-FI">
                <a:latin typeface="Trebuchet MS"/>
                <a:hlinkClick r:id="rId5"/>
              </a:rPr>
              <a:t>Pesquisa Firjan ESG 2023 | Firjan</a:t>
            </a:r>
            <a:endParaRPr lang="fi-FI">
              <a:latin typeface="Trebuchet MS"/>
            </a:endParaRPr>
          </a:p>
          <a:p>
            <a:pPr lvl="1" algn="just"/>
            <a:r>
              <a:rPr lang="fi-FI">
                <a:latin typeface="Trebuchet MS"/>
                <a:hlinkClick r:id="rId6"/>
              </a:rPr>
              <a:t>https://brasil.un.org/pt-br/sdgs</a:t>
            </a:r>
            <a:r>
              <a:rPr lang="fi-FI">
                <a:latin typeface="Trebuchet MS"/>
              </a:rPr>
              <a:t> </a:t>
            </a:r>
          </a:p>
          <a:p>
            <a:pPr lvl="1" algn="just" rtl="0"/>
            <a:r>
              <a:rPr lang="pt-BR">
                <a:latin typeface="Trebuchet MS"/>
              </a:rPr>
              <a:t>ABNT PR 2030:2022 - Ambiental, social e governança (ESG), Conceitos, diretrizes e modelo de avaliação e direcionamento para organizações</a:t>
            </a:r>
          </a:p>
          <a:p>
            <a:pPr lvl="1"/>
            <a:r>
              <a:rPr lang="pt-BR">
                <a:latin typeface="Trebuchet MS"/>
              </a:rPr>
              <a:t>GRI – Global Report </a:t>
            </a:r>
            <a:r>
              <a:rPr lang="pt-BR" err="1">
                <a:latin typeface="Trebuchet MS"/>
              </a:rPr>
              <a:t>Initiative</a:t>
            </a:r>
            <a:r>
              <a:rPr lang="pt-BR">
                <a:latin typeface="Trebuchet MS"/>
              </a:rPr>
              <a:t> </a:t>
            </a:r>
          </a:p>
          <a:p>
            <a:pPr lvl="1"/>
            <a:r>
              <a:rPr lang="pt-BR">
                <a:latin typeface="Trebuchet MS"/>
              </a:rPr>
              <a:t>SASB - Sustainability </a:t>
            </a:r>
            <a:r>
              <a:rPr lang="pt-BR" err="1">
                <a:latin typeface="Trebuchet MS"/>
              </a:rPr>
              <a:t>Accounting</a:t>
            </a:r>
            <a:r>
              <a:rPr lang="pt-BR">
                <a:latin typeface="Trebuchet MS"/>
              </a:rPr>
              <a:t> Standards Board </a:t>
            </a:r>
          </a:p>
          <a:p>
            <a:pPr lvl="1"/>
            <a:r>
              <a:rPr lang="pt-BR">
                <a:latin typeface="Trebuchet MS"/>
              </a:rPr>
              <a:t>ISO – </a:t>
            </a:r>
            <a:r>
              <a:rPr lang="pt-BR" err="1">
                <a:latin typeface="Trebuchet MS"/>
              </a:rPr>
              <a:t>International</a:t>
            </a:r>
            <a:r>
              <a:rPr lang="pt-BR">
                <a:latin typeface="Trebuchet MS"/>
              </a:rPr>
              <a:t> </a:t>
            </a:r>
            <a:r>
              <a:rPr lang="pt-BR" err="1">
                <a:latin typeface="Trebuchet MS"/>
              </a:rPr>
              <a:t>Organization</a:t>
            </a:r>
            <a:r>
              <a:rPr lang="pt-BR">
                <a:latin typeface="Trebuchet MS"/>
              </a:rPr>
              <a:t> for </a:t>
            </a:r>
            <a:r>
              <a:rPr lang="pt-BR" err="1">
                <a:latin typeface="Trebuchet MS"/>
              </a:rPr>
              <a:t>Standardization</a:t>
            </a:r>
            <a:r>
              <a:rPr lang="pt-BR">
                <a:latin typeface="Trebuchet MS"/>
              </a:rPr>
              <a:t> </a:t>
            </a:r>
          </a:p>
          <a:p>
            <a:pPr lvl="1" rtl="0"/>
            <a:r>
              <a:rPr lang="pt-BR">
                <a:latin typeface="Trebuchet MS"/>
              </a:rPr>
              <a:t>GHG </a:t>
            </a:r>
            <a:r>
              <a:rPr lang="pt-BR" err="1">
                <a:latin typeface="Trebuchet MS"/>
              </a:rPr>
              <a:t>Protocol</a:t>
            </a:r>
            <a:endParaRPr lang="pt-BR">
              <a:latin typeface="Trebuchet MS"/>
            </a:endParaRPr>
          </a:p>
        </p:txBody>
      </p:sp>
      <p:pic>
        <p:nvPicPr>
          <p:cNvPr id="7" name="Picture 2" descr="Projeto Educação de Jovens e Adultos Profissionalizante">
            <a:extLst>
              <a:ext uri="{FF2B5EF4-FFF2-40B4-BE49-F238E27FC236}">
                <a16:creationId xmlns:a16="http://schemas.microsoft.com/office/drawing/2014/main" id="{747EE4CB-4991-DFDB-12F2-E74C6DCE597B}"/>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b="22352"/>
          <a:stretch/>
        </p:blipFill>
        <p:spPr bwMode="auto">
          <a:xfrm>
            <a:off x="9969858" y="0"/>
            <a:ext cx="2222142" cy="1210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52470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8BAC361-0D7A-DC05-86B5-6DD77D322F5B}"/>
              </a:ext>
            </a:extLst>
          </p:cNvPr>
          <p:cNvSpPr>
            <a:spLocks noGrp="1"/>
          </p:cNvSpPr>
          <p:nvPr>
            <p:ph type="title"/>
          </p:nvPr>
        </p:nvSpPr>
        <p:spPr>
          <a:xfrm>
            <a:off x="383876" y="764502"/>
            <a:ext cx="5315035" cy="5328996"/>
          </a:xfrm>
        </p:spPr>
        <p:txBody>
          <a:bodyPr rtlCol="0" anchor="ctr">
            <a:normAutofit/>
          </a:bodyPr>
          <a:lstStyle>
            <a:defPPr>
              <a:defRPr lang="pt-BR"/>
            </a:defPPr>
          </a:lstStyle>
          <a:p>
            <a:pPr rtl="0"/>
            <a:r>
              <a:rPr lang="pt-BR">
                <a:latin typeface="Trebuchet MS"/>
              </a:rPr>
              <a:t>Obrigado</a:t>
            </a:r>
          </a:p>
        </p:txBody>
      </p:sp>
      <p:pic>
        <p:nvPicPr>
          <p:cNvPr id="3" name="Picture 4" descr="Eticalizando | LinkedIn">
            <a:extLst>
              <a:ext uri="{FF2B5EF4-FFF2-40B4-BE49-F238E27FC236}">
                <a16:creationId xmlns:a16="http://schemas.microsoft.com/office/drawing/2014/main" id="{B85E234B-7920-3635-72B9-DFB6D70108F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5379" b="15948"/>
          <a:stretch/>
        </p:blipFill>
        <p:spPr bwMode="auto">
          <a:xfrm>
            <a:off x="10362846" y="483311"/>
            <a:ext cx="1157514" cy="79490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6" descr="Firjan Sesi (RJ) encerra neste domingo as inscrições para o Curso Pré ...">
            <a:extLst>
              <a:ext uri="{FF2B5EF4-FFF2-40B4-BE49-F238E27FC236}">
                <a16:creationId xmlns:a16="http://schemas.microsoft.com/office/drawing/2014/main" id="{6B3DB197-AD15-3761-4E51-720F3605EDA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7054" b="10698"/>
          <a:stretch/>
        </p:blipFill>
        <p:spPr bwMode="auto">
          <a:xfrm>
            <a:off x="6900423" y="339827"/>
            <a:ext cx="1303704" cy="107227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descr="SAGA SENAI de Inovação">
            <a:extLst>
              <a:ext uri="{FF2B5EF4-FFF2-40B4-BE49-F238E27FC236}">
                <a16:creationId xmlns:a16="http://schemas.microsoft.com/office/drawing/2014/main" id="{C940DCA1-9790-7999-F18E-03108DA767E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04153" y="456830"/>
            <a:ext cx="1356181" cy="870969"/>
          </a:xfrm>
          <a:prstGeom prst="rect">
            <a:avLst/>
          </a:prstGeom>
          <a:noFill/>
          <a:extLst>
            <a:ext uri="{909E8E84-426E-40DD-AFC4-6F175D3DCCD1}">
              <a14:hiddenFill xmlns:a14="http://schemas.microsoft.com/office/drawing/2010/main">
                <a:solidFill>
                  <a:srgbClr val="FFFFFF"/>
                </a:solidFill>
              </a14:hiddenFill>
            </a:ext>
          </a:extLst>
        </p:spPr>
      </p:pic>
      <p:sp>
        <p:nvSpPr>
          <p:cNvPr id="11" name="CaixaDeTexto 10">
            <a:extLst>
              <a:ext uri="{FF2B5EF4-FFF2-40B4-BE49-F238E27FC236}">
                <a16:creationId xmlns:a16="http://schemas.microsoft.com/office/drawing/2014/main" id="{7F59931E-F528-26A0-C5FC-6C09CF45AD77}"/>
              </a:ext>
            </a:extLst>
          </p:cNvPr>
          <p:cNvSpPr txBox="1"/>
          <p:nvPr/>
        </p:nvSpPr>
        <p:spPr>
          <a:xfrm>
            <a:off x="6888896" y="5336368"/>
            <a:ext cx="4332225" cy="646331"/>
          </a:xfrm>
          <a:prstGeom prst="rect">
            <a:avLst/>
          </a:prstGeom>
          <a:noFill/>
        </p:spPr>
        <p:txBody>
          <a:bodyPr wrap="square" lIns="91440" tIns="45720" rIns="91440" bIns="45720" anchor="t">
            <a:spAutoFit/>
          </a:bodyPr>
          <a:lstStyle/>
          <a:p>
            <a:pPr>
              <a:lnSpc>
                <a:spcPct val="90000"/>
              </a:lnSpc>
              <a:spcBef>
                <a:spcPct val="0"/>
              </a:spcBef>
            </a:pPr>
            <a:r>
              <a:rPr lang="pt-BR" sz="2000">
                <a:latin typeface="Trebuchet MS"/>
                <a:ea typeface="+mj-ea"/>
                <a:cs typeface="+mj-cs"/>
              </a:rPr>
              <a:t>Equipe da Gerência de Sustentabilidade (GSU) da Firjan</a:t>
            </a:r>
          </a:p>
        </p:txBody>
      </p:sp>
      <p:sp>
        <p:nvSpPr>
          <p:cNvPr id="12" name="Google Shape;207;gbcbdfbff85_0_99">
            <a:extLst>
              <a:ext uri="{FF2B5EF4-FFF2-40B4-BE49-F238E27FC236}">
                <a16:creationId xmlns:a16="http://schemas.microsoft.com/office/drawing/2014/main" id="{57979BFB-C675-8A53-BA48-E8FE5F1D6ADE}"/>
              </a:ext>
            </a:extLst>
          </p:cNvPr>
          <p:cNvSpPr txBox="1">
            <a:spLocks/>
          </p:cNvSpPr>
          <p:nvPr/>
        </p:nvSpPr>
        <p:spPr>
          <a:xfrm>
            <a:off x="6900423" y="1748119"/>
            <a:ext cx="4431989" cy="3792779"/>
          </a:xfrm>
          <a:prstGeom prst="rect">
            <a:avLst/>
          </a:prstGeom>
          <a:noFill/>
          <a:ln>
            <a:noFill/>
          </a:ln>
        </p:spPr>
        <p:txBody>
          <a:bodyPr spcFirstLastPara="1" wrap="square" lIns="91425" tIns="45700" rIns="91425" bIns="45700" anchor="b" anchorCtr="0">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buClr>
                <a:srgbClr val="000000"/>
              </a:buClr>
            </a:pPr>
            <a:r>
              <a:rPr lang="pt-BR" sz="1800" dirty="0">
                <a:latin typeface="Trebuchet MS"/>
              </a:rPr>
              <a:t>Andrea Lopes</a:t>
            </a:r>
          </a:p>
          <a:p>
            <a:pPr>
              <a:lnSpc>
                <a:spcPct val="100000"/>
              </a:lnSpc>
              <a:spcBef>
                <a:spcPts val="0"/>
              </a:spcBef>
              <a:buClr>
                <a:srgbClr val="000000"/>
              </a:buClr>
              <a:buFont typeface="Arial"/>
              <a:buNone/>
            </a:pPr>
            <a:r>
              <a:rPr lang="pt-BR" sz="1800" dirty="0">
                <a:latin typeface="Trebuchet MS"/>
              </a:rPr>
              <a:t>Jorge Peron</a:t>
            </a:r>
          </a:p>
          <a:p>
            <a:pPr>
              <a:lnSpc>
                <a:spcPct val="100000"/>
              </a:lnSpc>
              <a:spcBef>
                <a:spcPts val="0"/>
              </a:spcBef>
              <a:buClr>
                <a:srgbClr val="000000"/>
              </a:buClr>
            </a:pPr>
            <a:r>
              <a:rPr lang="pt-BR" sz="1800" dirty="0">
                <a:latin typeface="Trebuchet MS"/>
              </a:rPr>
              <a:t>Letícia Dutra </a:t>
            </a:r>
          </a:p>
          <a:p>
            <a:pPr>
              <a:lnSpc>
                <a:spcPct val="100000"/>
              </a:lnSpc>
              <a:spcBef>
                <a:spcPts val="0"/>
              </a:spcBef>
              <a:buClr>
                <a:srgbClr val="000000"/>
              </a:buClr>
              <a:buFont typeface="Arial"/>
              <a:buNone/>
            </a:pPr>
            <a:r>
              <a:rPr lang="pt-BR" sz="1800" dirty="0">
                <a:latin typeface="Trebuchet MS"/>
              </a:rPr>
              <a:t>Renata Rocha</a:t>
            </a:r>
          </a:p>
          <a:p>
            <a:pPr>
              <a:lnSpc>
                <a:spcPct val="100000"/>
              </a:lnSpc>
              <a:spcBef>
                <a:spcPts val="0"/>
              </a:spcBef>
              <a:buClr>
                <a:srgbClr val="000000"/>
              </a:buClr>
            </a:pPr>
            <a:r>
              <a:rPr lang="pt-BR" sz="1800" dirty="0">
                <a:latin typeface="Trebuchet MS"/>
              </a:rPr>
              <a:t>Viviane Parente</a:t>
            </a:r>
          </a:p>
          <a:p>
            <a:pPr>
              <a:lnSpc>
                <a:spcPct val="100000"/>
              </a:lnSpc>
              <a:spcBef>
                <a:spcPts val="0"/>
              </a:spcBef>
              <a:buClr>
                <a:srgbClr val="000000"/>
              </a:buClr>
              <a:buFont typeface="Arial"/>
              <a:buNone/>
            </a:pPr>
            <a:endParaRPr lang="pt-BR" sz="2400" baseline="30000">
              <a:solidFill>
                <a:srgbClr val="FFFFFF"/>
              </a:solidFill>
              <a:latin typeface="Trebuchet MS" panose="020B0603020202020204" pitchFamily="34" charset="0"/>
            </a:endParaRPr>
          </a:p>
        </p:txBody>
      </p:sp>
      <p:sp>
        <p:nvSpPr>
          <p:cNvPr id="13" name="Google Shape;208;gbcbdfbff85_0_99">
            <a:extLst>
              <a:ext uri="{FF2B5EF4-FFF2-40B4-BE49-F238E27FC236}">
                <a16:creationId xmlns:a16="http://schemas.microsoft.com/office/drawing/2014/main" id="{E98A3EAA-83DB-DE25-34EB-4A44350149D7}"/>
              </a:ext>
            </a:extLst>
          </p:cNvPr>
          <p:cNvSpPr/>
          <p:nvPr/>
        </p:nvSpPr>
        <p:spPr>
          <a:xfrm>
            <a:off x="6332814" y="1177735"/>
            <a:ext cx="160277" cy="5400000"/>
          </a:xfrm>
          <a:prstGeom prst="rect">
            <a:avLst/>
          </a:pr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624848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ídia Online 3" title="Você sabe o que é ESG? | Firjan IEL">
            <a:hlinkClick r:id="" action="ppaction://media"/>
            <a:extLst>
              <a:ext uri="{FF2B5EF4-FFF2-40B4-BE49-F238E27FC236}">
                <a16:creationId xmlns:a16="http://schemas.microsoft.com/office/drawing/2014/main" id="{E9724B20-2787-FA2A-D63A-06DF5F4D3193}"/>
              </a:ext>
            </a:extLst>
          </p:cNvPr>
          <p:cNvPicPr>
            <a:picLocks noGrp="1" noRot="1" noChangeAspect="1"/>
          </p:cNvPicPr>
          <p:nvPr>
            <p:ph sz="quarter" idx="13"/>
            <a:videoFile r:link="rId1"/>
          </p:nvPr>
        </p:nvPicPr>
        <p:blipFill rotWithShape="1">
          <a:blip r:embed="rId4"/>
          <a:srcRect t="442"/>
          <a:stretch/>
        </p:blipFill>
        <p:spPr>
          <a:xfrm>
            <a:off x="20" y="36296"/>
            <a:ext cx="12191980" cy="6857990"/>
          </a:xfrm>
          <a:prstGeom prst="rect">
            <a:avLst/>
          </a:prstGeom>
          <a:noFill/>
        </p:spPr>
      </p:pic>
    </p:spTree>
    <p:extLst>
      <p:ext uri="{BB962C8B-B14F-4D97-AF65-F5344CB8AC3E}">
        <p14:creationId xmlns:p14="http://schemas.microsoft.com/office/powerpoint/2010/main" val="1756128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635F5E3-2B1C-7C0A-8581-67A9052D13AA}"/>
              </a:ext>
            </a:extLst>
          </p:cNvPr>
          <p:cNvSpPr>
            <a:spLocks noGrp="1"/>
          </p:cNvSpPr>
          <p:nvPr>
            <p:ph type="title"/>
          </p:nvPr>
        </p:nvSpPr>
        <p:spPr>
          <a:xfrm>
            <a:off x="838200" y="198437"/>
            <a:ext cx="5257800" cy="1501154"/>
          </a:xfrm>
        </p:spPr>
        <p:txBody>
          <a:bodyPr rtlCol="0" anchor="b">
            <a:normAutofit/>
          </a:bodyPr>
          <a:lstStyle>
            <a:defPPr>
              <a:defRPr lang="pt-BR"/>
            </a:defPPr>
          </a:lstStyle>
          <a:p>
            <a:r>
              <a:rPr lang="pt-BR" sz="4000">
                <a:latin typeface="Trebuchet MS"/>
              </a:rPr>
              <a:t>Linha do tempo </a:t>
            </a:r>
            <a:endParaRPr lang="pt-BR" sz="4000"/>
          </a:p>
        </p:txBody>
      </p:sp>
      <p:pic>
        <p:nvPicPr>
          <p:cNvPr id="5" name="Picture 2" descr="Projeto Educação de Jovens e Adultos Profissionalizante">
            <a:extLst>
              <a:ext uri="{FF2B5EF4-FFF2-40B4-BE49-F238E27FC236}">
                <a16:creationId xmlns:a16="http://schemas.microsoft.com/office/drawing/2014/main" id="{4B61B1C6-7531-3666-EF66-B5F97D94BB0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22352"/>
          <a:stretch/>
        </p:blipFill>
        <p:spPr bwMode="auto">
          <a:xfrm>
            <a:off x="9969858" y="0"/>
            <a:ext cx="2222142" cy="1210388"/>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m 3" descr="Environmental, Social, and Corporate Governance Vector Illustration ...">
            <a:extLst>
              <a:ext uri="{FF2B5EF4-FFF2-40B4-BE49-F238E27FC236}">
                <a16:creationId xmlns:a16="http://schemas.microsoft.com/office/drawing/2014/main" id="{EA190A92-33BC-EC26-DB73-B636DAD60B0B}"/>
              </a:ext>
            </a:extLst>
          </p:cNvPr>
          <p:cNvPicPr>
            <a:picLocks noChangeAspect="1"/>
          </p:cNvPicPr>
          <p:nvPr/>
        </p:nvPicPr>
        <p:blipFill rotWithShape="1">
          <a:blip r:embed="rId4"/>
          <a:srcRect l="1571" t="22570" r="66667" b="20758"/>
          <a:stretch/>
        </p:blipFill>
        <p:spPr>
          <a:xfrm>
            <a:off x="5603186" y="565128"/>
            <a:ext cx="917844" cy="1134095"/>
          </a:xfrm>
          <a:prstGeom prst="rect">
            <a:avLst/>
          </a:prstGeom>
        </p:spPr>
      </p:pic>
      <p:pic>
        <p:nvPicPr>
          <p:cNvPr id="7" name="Imagem 6" descr="Environmental, Social, and Corporate Governance Vector Illustration ...">
            <a:extLst>
              <a:ext uri="{FF2B5EF4-FFF2-40B4-BE49-F238E27FC236}">
                <a16:creationId xmlns:a16="http://schemas.microsoft.com/office/drawing/2014/main" id="{535660BD-C41C-F720-8119-6BE5028A0176}"/>
              </a:ext>
            </a:extLst>
          </p:cNvPr>
          <p:cNvPicPr>
            <a:picLocks noChangeAspect="1"/>
          </p:cNvPicPr>
          <p:nvPr/>
        </p:nvPicPr>
        <p:blipFill rotWithShape="1">
          <a:blip r:embed="rId4"/>
          <a:srcRect l="33595" t="22964" r="34494" b="20521"/>
          <a:stretch/>
        </p:blipFill>
        <p:spPr>
          <a:xfrm>
            <a:off x="6942479" y="565495"/>
            <a:ext cx="924713" cy="1134096"/>
          </a:xfrm>
          <a:prstGeom prst="rect">
            <a:avLst/>
          </a:prstGeom>
        </p:spPr>
      </p:pic>
      <p:pic>
        <p:nvPicPr>
          <p:cNvPr id="8" name="Imagem 7" descr="Environmental, Social, and Corporate Governance Vector Illustration ...">
            <a:extLst>
              <a:ext uri="{FF2B5EF4-FFF2-40B4-BE49-F238E27FC236}">
                <a16:creationId xmlns:a16="http://schemas.microsoft.com/office/drawing/2014/main" id="{CDA7A0BF-82F0-9167-86B9-685B8FC8939C}"/>
              </a:ext>
            </a:extLst>
          </p:cNvPr>
          <p:cNvPicPr>
            <a:picLocks noChangeAspect="1"/>
          </p:cNvPicPr>
          <p:nvPr/>
        </p:nvPicPr>
        <p:blipFill rotWithShape="1">
          <a:blip r:embed="rId4"/>
          <a:srcRect l="66564" t="23065" r="2058" b="20930"/>
          <a:stretch/>
        </p:blipFill>
        <p:spPr>
          <a:xfrm>
            <a:off x="8288642" y="565128"/>
            <a:ext cx="917844" cy="1134463"/>
          </a:xfrm>
          <a:prstGeom prst="rect">
            <a:avLst/>
          </a:prstGeom>
        </p:spPr>
      </p:pic>
      <p:grpSp>
        <p:nvGrpSpPr>
          <p:cNvPr id="11" name="Agrupar 10">
            <a:extLst>
              <a:ext uri="{FF2B5EF4-FFF2-40B4-BE49-F238E27FC236}">
                <a16:creationId xmlns:a16="http://schemas.microsoft.com/office/drawing/2014/main" id="{5C61E47D-438C-C4DE-F5A4-3197A4DA64D5}"/>
              </a:ext>
            </a:extLst>
          </p:cNvPr>
          <p:cNvGrpSpPr/>
          <p:nvPr/>
        </p:nvGrpSpPr>
        <p:grpSpPr>
          <a:xfrm>
            <a:off x="1136853" y="2143431"/>
            <a:ext cx="10621297" cy="4324669"/>
            <a:chOff x="1034629" y="2065914"/>
            <a:chExt cx="10972800" cy="4539838"/>
          </a:xfrm>
        </p:grpSpPr>
        <p:pic>
          <p:nvPicPr>
            <p:cNvPr id="10242" name="Picture 2">
              <a:extLst>
                <a:ext uri="{FF2B5EF4-FFF2-40B4-BE49-F238E27FC236}">
                  <a16:creationId xmlns:a16="http://schemas.microsoft.com/office/drawing/2014/main" id="{D4ED8537-D2B7-E165-B6A2-9ED7B4580932}"/>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8306"/>
            <a:stretch/>
          </p:blipFill>
          <p:spPr bwMode="auto">
            <a:xfrm>
              <a:off x="1034630" y="2065914"/>
              <a:ext cx="10972799" cy="4539838"/>
            </a:xfrm>
            <a:prstGeom prst="rect">
              <a:avLst/>
            </a:prstGeom>
            <a:noFill/>
            <a:extLst>
              <a:ext uri="{909E8E84-426E-40DD-AFC4-6F175D3DCCD1}">
                <a14:hiddenFill xmlns:a14="http://schemas.microsoft.com/office/drawing/2010/main">
                  <a:solidFill>
                    <a:srgbClr val="FFFFFF"/>
                  </a:solidFill>
                </a14:hiddenFill>
              </a:ext>
            </a:extLst>
          </p:spPr>
        </p:pic>
        <p:sp>
          <p:nvSpPr>
            <p:cNvPr id="10" name="Retângulo 9">
              <a:extLst>
                <a:ext uri="{FF2B5EF4-FFF2-40B4-BE49-F238E27FC236}">
                  <a16:creationId xmlns:a16="http://schemas.microsoft.com/office/drawing/2014/main" id="{A667F0B2-8795-40F2-9A20-32F1C22661CE}"/>
                </a:ext>
              </a:extLst>
            </p:cNvPr>
            <p:cNvSpPr/>
            <p:nvPr/>
          </p:nvSpPr>
          <p:spPr>
            <a:xfrm>
              <a:off x="1034629" y="4758814"/>
              <a:ext cx="1118635" cy="1846938"/>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pt-BR"/>
            </a:p>
          </p:txBody>
        </p:sp>
      </p:grpSp>
    </p:spTree>
    <p:extLst>
      <p:ext uri="{BB962C8B-B14F-4D97-AF65-F5344CB8AC3E}">
        <p14:creationId xmlns:p14="http://schemas.microsoft.com/office/powerpoint/2010/main" val="35282872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635F5E3-2B1C-7C0A-8581-67A9052D13AA}"/>
              </a:ext>
            </a:extLst>
          </p:cNvPr>
          <p:cNvSpPr>
            <a:spLocks noGrp="1"/>
          </p:cNvSpPr>
          <p:nvPr>
            <p:ph type="title"/>
          </p:nvPr>
        </p:nvSpPr>
        <p:spPr>
          <a:xfrm>
            <a:off x="838200" y="198437"/>
            <a:ext cx="5257800" cy="1501154"/>
          </a:xfrm>
        </p:spPr>
        <p:txBody>
          <a:bodyPr rtlCol="0" anchor="b">
            <a:normAutofit/>
          </a:bodyPr>
          <a:lstStyle>
            <a:defPPr>
              <a:defRPr lang="pt-BR"/>
            </a:defPPr>
          </a:lstStyle>
          <a:p>
            <a:pPr rtl="0"/>
            <a:r>
              <a:rPr lang="pt-BR">
                <a:latin typeface="Trebuchet MS"/>
              </a:rPr>
              <a:t>ESG</a:t>
            </a:r>
          </a:p>
        </p:txBody>
      </p:sp>
      <p:sp>
        <p:nvSpPr>
          <p:cNvPr id="3" name="Espaço Reservado para Conteúdo 2">
            <a:extLst>
              <a:ext uri="{FF2B5EF4-FFF2-40B4-BE49-F238E27FC236}">
                <a16:creationId xmlns:a16="http://schemas.microsoft.com/office/drawing/2014/main" id="{A6A33159-D030-2F82-A142-F75940728319}"/>
              </a:ext>
            </a:extLst>
          </p:cNvPr>
          <p:cNvSpPr>
            <a:spLocks noGrp="1"/>
          </p:cNvSpPr>
          <p:nvPr>
            <p:ph sz="half" idx="1"/>
          </p:nvPr>
        </p:nvSpPr>
        <p:spPr>
          <a:xfrm>
            <a:off x="838200" y="1907457"/>
            <a:ext cx="9131658" cy="3903033"/>
          </a:xfrm>
        </p:spPr>
        <p:txBody>
          <a:bodyPr vert="horz" lIns="91440" tIns="45720" rIns="91440" bIns="45720" rtlCol="0" anchor="t">
            <a:noAutofit/>
          </a:bodyPr>
          <a:lstStyle>
            <a:defPPr>
              <a:defRPr lang="pt-BR"/>
            </a:defPPr>
          </a:lstStyle>
          <a:p>
            <a:pPr algn="just" fontAlgn="base">
              <a:lnSpc>
                <a:spcPct val="100000"/>
              </a:lnSpc>
            </a:pPr>
            <a:r>
              <a:rPr lang="pt-BR" b="0" i="0" u="none" strike="noStrike">
                <a:effectLst/>
                <a:latin typeface="Trebuchet MS"/>
              </a:rPr>
              <a:t>O termo ESG e seu conceito foram propostos pela primeira vez pela iniciativa “Who </a:t>
            </a:r>
            <a:r>
              <a:rPr lang="pt-BR" b="0" i="0" u="none" strike="noStrike" err="1">
                <a:effectLst/>
                <a:latin typeface="Trebuchet MS"/>
              </a:rPr>
              <a:t>Cares</a:t>
            </a:r>
            <a:r>
              <a:rPr lang="pt-BR" b="0" i="0" u="none" strike="noStrike">
                <a:effectLst/>
                <a:latin typeface="Trebuchet MS"/>
              </a:rPr>
              <a:t> </a:t>
            </a:r>
            <a:r>
              <a:rPr lang="pt-BR" b="0" i="0" u="none" strike="noStrike" err="1">
                <a:effectLst/>
                <a:latin typeface="Trebuchet MS"/>
              </a:rPr>
              <a:t>Wins</a:t>
            </a:r>
            <a:r>
              <a:rPr lang="pt-BR" b="0" i="0" u="none" strike="noStrike">
                <a:effectLst/>
                <a:latin typeface="Trebuchet MS"/>
              </a:rPr>
              <a:t>”, </a:t>
            </a:r>
            <a:r>
              <a:rPr lang="pt-BR">
                <a:latin typeface="Trebuchet MS"/>
              </a:rPr>
              <a:t>do Pacto</a:t>
            </a:r>
            <a:r>
              <a:rPr lang="pt-BR" b="0" i="0" u="none" strike="noStrike">
                <a:effectLst/>
                <a:latin typeface="Trebuchet MS"/>
              </a:rPr>
              <a:t> Global da ONU em parceria com o Banco Mundial, em junho de 2004, como uma forma de focar os principais investidores e analistas na materialidade e na interação entre as questões ambientais, sociais e de governança.</a:t>
            </a:r>
          </a:p>
          <a:p>
            <a:pPr algn="just" fontAlgn="base">
              <a:lnSpc>
                <a:spcPct val="100000"/>
              </a:lnSpc>
            </a:pPr>
            <a:r>
              <a:rPr lang="pt-BR" b="0" i="0" u="none" strike="noStrike">
                <a:effectLst/>
                <a:latin typeface="Trebuchet MS"/>
              </a:rPr>
              <a:t>A sigla ESG, que em inglês significa </a:t>
            </a:r>
            <a:r>
              <a:rPr lang="pt-BR" b="0" i="0" u="none" strike="noStrike" err="1">
                <a:effectLst/>
                <a:latin typeface="Trebuchet MS"/>
              </a:rPr>
              <a:t>environmental</a:t>
            </a:r>
            <a:r>
              <a:rPr lang="pt-BR" b="0" i="0" u="none" strike="noStrike">
                <a:effectLst/>
                <a:latin typeface="Trebuchet MS"/>
              </a:rPr>
              <a:t>, social </a:t>
            </a:r>
            <a:r>
              <a:rPr lang="pt-BR" b="0" i="0" u="none" strike="noStrike" err="1">
                <a:effectLst/>
                <a:latin typeface="Trebuchet MS"/>
              </a:rPr>
              <a:t>and</a:t>
            </a:r>
            <a:r>
              <a:rPr lang="pt-BR" b="0" i="0" u="none" strike="noStrike">
                <a:effectLst/>
                <a:latin typeface="Trebuchet MS"/>
              </a:rPr>
              <a:t> </a:t>
            </a:r>
            <a:r>
              <a:rPr lang="pt-BR" b="0" i="0" u="none" strike="noStrike" err="1">
                <a:effectLst/>
                <a:latin typeface="Trebuchet MS"/>
              </a:rPr>
              <a:t>governance</a:t>
            </a:r>
            <a:r>
              <a:rPr lang="pt-BR" b="0" i="0" u="none" strike="noStrike">
                <a:effectLst/>
                <a:latin typeface="Trebuchet MS"/>
              </a:rPr>
              <a:t>; na tradução em português, ambiental, social e governança, é usado para mensurar as práticas sociais, ambientais e de governança de uma empresa.</a:t>
            </a:r>
            <a:r>
              <a:rPr lang="pt-BR">
                <a:latin typeface="Trebuchet MS"/>
              </a:rPr>
              <a:t> </a:t>
            </a:r>
            <a:endParaRPr lang="pt-BR" b="0" i="0" u="none" strike="noStrike">
              <a:effectLst/>
              <a:latin typeface="Trebuchet MS"/>
            </a:endParaRPr>
          </a:p>
          <a:p>
            <a:pPr marL="0" indent="0" algn="just" rtl="0" fontAlgn="base">
              <a:lnSpc>
                <a:spcPct val="100000"/>
              </a:lnSpc>
              <a:buNone/>
            </a:pPr>
            <a:r>
              <a:rPr lang="pt-BR" b="0" i="0" u="none" strike="noStrike">
                <a:effectLst/>
                <a:latin typeface="Trebuchet MS"/>
              </a:rPr>
              <a:t>A sigla se popularizou no mercado financeiro, estabelecendo-se como um critério fundamental para priorizar os investimentos em empresas comprometidas com a redução de seus impactos ambientais e na construção de um ambiente socialmente responsável para seus colaboradores e a comunidade em seu entorno.</a:t>
            </a:r>
          </a:p>
        </p:txBody>
      </p:sp>
      <p:pic>
        <p:nvPicPr>
          <p:cNvPr id="5" name="Picture 2" descr="Projeto Educação de Jovens e Adultos Profissionalizante">
            <a:extLst>
              <a:ext uri="{FF2B5EF4-FFF2-40B4-BE49-F238E27FC236}">
                <a16:creationId xmlns:a16="http://schemas.microsoft.com/office/drawing/2014/main" id="{4B61B1C6-7531-3666-EF66-B5F97D94BB0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22352"/>
          <a:stretch/>
        </p:blipFill>
        <p:spPr bwMode="auto">
          <a:xfrm>
            <a:off x="9969858" y="0"/>
            <a:ext cx="2222142" cy="1210388"/>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m 3" descr="Environmental, Social, and Corporate Governance Vector Illustration ...">
            <a:extLst>
              <a:ext uri="{FF2B5EF4-FFF2-40B4-BE49-F238E27FC236}">
                <a16:creationId xmlns:a16="http://schemas.microsoft.com/office/drawing/2014/main" id="{EA190A92-33BC-EC26-DB73-B636DAD60B0B}"/>
              </a:ext>
            </a:extLst>
          </p:cNvPr>
          <p:cNvPicPr>
            <a:picLocks noChangeAspect="1"/>
          </p:cNvPicPr>
          <p:nvPr/>
        </p:nvPicPr>
        <p:blipFill rotWithShape="1">
          <a:blip r:embed="rId4"/>
          <a:srcRect l="1571" t="22570" r="66667" b="20758"/>
          <a:stretch/>
        </p:blipFill>
        <p:spPr>
          <a:xfrm>
            <a:off x="10497889" y="1699591"/>
            <a:ext cx="917844" cy="1134095"/>
          </a:xfrm>
          <a:prstGeom prst="rect">
            <a:avLst/>
          </a:prstGeom>
        </p:spPr>
      </p:pic>
      <p:pic>
        <p:nvPicPr>
          <p:cNvPr id="7" name="Imagem 6" descr="Environmental, Social, and Corporate Governance Vector Illustration ...">
            <a:extLst>
              <a:ext uri="{FF2B5EF4-FFF2-40B4-BE49-F238E27FC236}">
                <a16:creationId xmlns:a16="http://schemas.microsoft.com/office/drawing/2014/main" id="{535660BD-C41C-F720-8119-6BE5028A0176}"/>
              </a:ext>
            </a:extLst>
          </p:cNvPr>
          <p:cNvPicPr>
            <a:picLocks noChangeAspect="1"/>
          </p:cNvPicPr>
          <p:nvPr/>
        </p:nvPicPr>
        <p:blipFill rotWithShape="1">
          <a:blip r:embed="rId4"/>
          <a:srcRect l="33595" t="22964" r="34494" b="20521"/>
          <a:stretch/>
        </p:blipFill>
        <p:spPr>
          <a:xfrm>
            <a:off x="10491019" y="3468839"/>
            <a:ext cx="924713" cy="1134096"/>
          </a:xfrm>
          <a:prstGeom prst="rect">
            <a:avLst/>
          </a:prstGeom>
        </p:spPr>
      </p:pic>
      <p:pic>
        <p:nvPicPr>
          <p:cNvPr id="8" name="Imagem 7" descr="Environmental, Social, and Corporate Governance Vector Illustration ...">
            <a:extLst>
              <a:ext uri="{FF2B5EF4-FFF2-40B4-BE49-F238E27FC236}">
                <a16:creationId xmlns:a16="http://schemas.microsoft.com/office/drawing/2014/main" id="{CDA7A0BF-82F0-9167-86B9-685B8FC8939C}"/>
              </a:ext>
            </a:extLst>
          </p:cNvPr>
          <p:cNvPicPr>
            <a:picLocks noChangeAspect="1"/>
          </p:cNvPicPr>
          <p:nvPr/>
        </p:nvPicPr>
        <p:blipFill rotWithShape="1">
          <a:blip r:embed="rId4"/>
          <a:srcRect l="66564" t="23065" r="2058" b="20930"/>
          <a:stretch/>
        </p:blipFill>
        <p:spPr>
          <a:xfrm>
            <a:off x="10491019" y="5238088"/>
            <a:ext cx="917844" cy="1134463"/>
          </a:xfrm>
          <a:prstGeom prst="rect">
            <a:avLst/>
          </a:prstGeom>
        </p:spPr>
      </p:pic>
    </p:spTree>
    <p:extLst>
      <p:ext uri="{BB962C8B-B14F-4D97-AF65-F5344CB8AC3E}">
        <p14:creationId xmlns:p14="http://schemas.microsoft.com/office/powerpoint/2010/main" val="35022602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635F5E3-2B1C-7C0A-8581-67A9052D13AA}"/>
              </a:ext>
            </a:extLst>
          </p:cNvPr>
          <p:cNvSpPr>
            <a:spLocks noGrp="1"/>
          </p:cNvSpPr>
          <p:nvPr>
            <p:ph type="title"/>
          </p:nvPr>
        </p:nvSpPr>
        <p:spPr>
          <a:xfrm>
            <a:off x="838200" y="198437"/>
            <a:ext cx="5257800" cy="1501154"/>
          </a:xfrm>
        </p:spPr>
        <p:txBody>
          <a:bodyPr rtlCol="0" anchor="b">
            <a:normAutofit/>
          </a:bodyPr>
          <a:lstStyle>
            <a:defPPr>
              <a:defRPr lang="pt-BR"/>
            </a:defPPr>
          </a:lstStyle>
          <a:p>
            <a:pPr rtl="0"/>
            <a:r>
              <a:rPr lang="pt-BR">
                <a:latin typeface="Trebuchet MS"/>
              </a:rPr>
              <a:t>ESG</a:t>
            </a:r>
          </a:p>
        </p:txBody>
      </p:sp>
      <p:sp>
        <p:nvSpPr>
          <p:cNvPr id="3" name="Espaço Reservado para Conteúdo 2">
            <a:extLst>
              <a:ext uri="{FF2B5EF4-FFF2-40B4-BE49-F238E27FC236}">
                <a16:creationId xmlns:a16="http://schemas.microsoft.com/office/drawing/2014/main" id="{A6A33159-D030-2F82-A142-F75940728319}"/>
              </a:ext>
            </a:extLst>
          </p:cNvPr>
          <p:cNvSpPr>
            <a:spLocks noGrp="1"/>
          </p:cNvSpPr>
          <p:nvPr>
            <p:ph sz="half" idx="1"/>
          </p:nvPr>
        </p:nvSpPr>
        <p:spPr>
          <a:xfrm>
            <a:off x="838200" y="1907457"/>
            <a:ext cx="9131658" cy="3903033"/>
          </a:xfrm>
        </p:spPr>
        <p:txBody>
          <a:bodyPr vert="horz" lIns="91440" tIns="45720" rIns="91440" bIns="45720" rtlCol="0" anchor="t">
            <a:noAutofit/>
          </a:bodyPr>
          <a:lstStyle>
            <a:defPPr>
              <a:defRPr lang="pt-BR"/>
            </a:defPPr>
          </a:lstStyle>
          <a:p>
            <a:pPr marL="0" indent="0" algn="just" rtl="0" fontAlgn="base">
              <a:lnSpc>
                <a:spcPct val="100000"/>
              </a:lnSpc>
              <a:buNone/>
            </a:pPr>
            <a:r>
              <a:rPr lang="pt-BR">
                <a:latin typeface="Trebuchet MS"/>
              </a:rPr>
              <a:t>Seus principais princípios são:</a:t>
            </a:r>
          </a:p>
          <a:p>
            <a:pPr marL="285750" indent="-285750" algn="just" rtl="0" fontAlgn="base">
              <a:lnSpc>
                <a:spcPct val="100000"/>
              </a:lnSpc>
              <a:buFont typeface="Arial" panose="020B0604020202020204" pitchFamily="34" charset="0"/>
              <a:buChar char="•"/>
            </a:pPr>
            <a:r>
              <a:rPr lang="pt-BR" b="0" i="0" u="none" strike="noStrike">
                <a:effectLst/>
                <a:latin typeface="Trebuchet MS"/>
              </a:rPr>
              <a:t>Investimento ético e responsável;</a:t>
            </a:r>
          </a:p>
          <a:p>
            <a:pPr marL="285750" indent="-285750" algn="just" rtl="0" fontAlgn="base">
              <a:lnSpc>
                <a:spcPct val="100000"/>
              </a:lnSpc>
              <a:buFont typeface="Arial" panose="020B0604020202020204" pitchFamily="34" charset="0"/>
              <a:buChar char="•"/>
            </a:pPr>
            <a:r>
              <a:rPr lang="pt-BR" b="0" i="0" u="none" strike="noStrike">
                <a:effectLst/>
                <a:latin typeface="Trebuchet MS"/>
              </a:rPr>
              <a:t>Incorporação de fatores ambientais, sociais e de governança nas decisões de investimentos;</a:t>
            </a:r>
          </a:p>
          <a:p>
            <a:pPr marL="285750" indent="-285750" algn="just" rtl="0" fontAlgn="base">
              <a:lnSpc>
                <a:spcPct val="100000"/>
              </a:lnSpc>
              <a:buFont typeface="Arial" panose="020B0604020202020204" pitchFamily="34" charset="0"/>
              <a:buChar char="•"/>
            </a:pPr>
            <a:r>
              <a:rPr lang="pt-BR" b="0" i="0" u="none" strike="noStrike">
                <a:effectLst/>
                <a:latin typeface="Trebuchet MS"/>
              </a:rPr>
              <a:t>Padrão utilizado pelos investidores para avaliar o comportamento corporativo e o desempenho financeiro futuro.</a:t>
            </a:r>
          </a:p>
          <a:p>
            <a:pPr algn="just" fontAlgn="base">
              <a:lnSpc>
                <a:spcPct val="100000"/>
              </a:lnSpc>
            </a:pPr>
            <a:r>
              <a:rPr lang="pt-BR">
                <a:latin typeface="Trebuchet MS"/>
              </a:rPr>
              <a:t>O aumento da adoção dos critérios ambientais, sociais, e de governança representados pela sigla ESG evidencia a importância da temática para a gestão de risco e competitividade empresarial. Além disso, explora o potencial das redes colaborativas para construção e fortalecimento de um ambiente empresarial mais eficiente para todas as partes envolvidas e afetadas pela dinâmica produtiva. </a:t>
            </a:r>
          </a:p>
          <a:p>
            <a:pPr marL="0" indent="0" algn="just" rtl="0" fontAlgn="base">
              <a:lnSpc>
                <a:spcPct val="100000"/>
              </a:lnSpc>
              <a:buNone/>
            </a:pPr>
            <a:endParaRPr lang="pt-BR" b="0" i="0" u="none" strike="noStrike">
              <a:effectLst/>
            </a:endParaRPr>
          </a:p>
        </p:txBody>
      </p:sp>
      <p:pic>
        <p:nvPicPr>
          <p:cNvPr id="5" name="Picture 2" descr="Projeto Educação de Jovens e Adultos Profissionalizante">
            <a:extLst>
              <a:ext uri="{FF2B5EF4-FFF2-40B4-BE49-F238E27FC236}">
                <a16:creationId xmlns:a16="http://schemas.microsoft.com/office/drawing/2014/main" id="{4B61B1C6-7531-3666-EF66-B5F97D94BB0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22352"/>
          <a:stretch/>
        </p:blipFill>
        <p:spPr bwMode="auto">
          <a:xfrm>
            <a:off x="9969858" y="0"/>
            <a:ext cx="2222142" cy="1210388"/>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m 3" descr="Environmental, Social, and Corporate Governance Vector Illustration ...">
            <a:extLst>
              <a:ext uri="{FF2B5EF4-FFF2-40B4-BE49-F238E27FC236}">
                <a16:creationId xmlns:a16="http://schemas.microsoft.com/office/drawing/2014/main" id="{EA190A92-33BC-EC26-DB73-B636DAD60B0B}"/>
              </a:ext>
            </a:extLst>
          </p:cNvPr>
          <p:cNvPicPr>
            <a:picLocks noChangeAspect="1"/>
          </p:cNvPicPr>
          <p:nvPr/>
        </p:nvPicPr>
        <p:blipFill rotWithShape="1">
          <a:blip r:embed="rId4"/>
          <a:srcRect l="1571" t="22570" r="66667" b="20758"/>
          <a:stretch/>
        </p:blipFill>
        <p:spPr>
          <a:xfrm>
            <a:off x="10497889" y="1699591"/>
            <a:ext cx="917844" cy="1134095"/>
          </a:xfrm>
          <a:prstGeom prst="rect">
            <a:avLst/>
          </a:prstGeom>
        </p:spPr>
      </p:pic>
      <p:pic>
        <p:nvPicPr>
          <p:cNvPr id="7" name="Imagem 6" descr="Environmental, Social, and Corporate Governance Vector Illustration ...">
            <a:extLst>
              <a:ext uri="{FF2B5EF4-FFF2-40B4-BE49-F238E27FC236}">
                <a16:creationId xmlns:a16="http://schemas.microsoft.com/office/drawing/2014/main" id="{535660BD-C41C-F720-8119-6BE5028A0176}"/>
              </a:ext>
            </a:extLst>
          </p:cNvPr>
          <p:cNvPicPr>
            <a:picLocks noChangeAspect="1"/>
          </p:cNvPicPr>
          <p:nvPr/>
        </p:nvPicPr>
        <p:blipFill rotWithShape="1">
          <a:blip r:embed="rId4"/>
          <a:srcRect l="33595" t="22964" r="34494" b="20521"/>
          <a:stretch/>
        </p:blipFill>
        <p:spPr>
          <a:xfrm>
            <a:off x="10491019" y="3468839"/>
            <a:ext cx="924713" cy="1134096"/>
          </a:xfrm>
          <a:prstGeom prst="rect">
            <a:avLst/>
          </a:prstGeom>
        </p:spPr>
      </p:pic>
      <p:pic>
        <p:nvPicPr>
          <p:cNvPr id="8" name="Imagem 7" descr="Environmental, Social, and Corporate Governance Vector Illustration ...">
            <a:extLst>
              <a:ext uri="{FF2B5EF4-FFF2-40B4-BE49-F238E27FC236}">
                <a16:creationId xmlns:a16="http://schemas.microsoft.com/office/drawing/2014/main" id="{CDA7A0BF-82F0-9167-86B9-685B8FC8939C}"/>
              </a:ext>
            </a:extLst>
          </p:cNvPr>
          <p:cNvPicPr>
            <a:picLocks noChangeAspect="1"/>
          </p:cNvPicPr>
          <p:nvPr/>
        </p:nvPicPr>
        <p:blipFill rotWithShape="1">
          <a:blip r:embed="rId4"/>
          <a:srcRect l="66564" t="23065" r="2058" b="20930"/>
          <a:stretch/>
        </p:blipFill>
        <p:spPr>
          <a:xfrm>
            <a:off x="10491019" y="5238088"/>
            <a:ext cx="917844" cy="1134463"/>
          </a:xfrm>
          <a:prstGeom prst="rect">
            <a:avLst/>
          </a:prstGeom>
        </p:spPr>
      </p:pic>
    </p:spTree>
    <p:extLst>
      <p:ext uri="{BB962C8B-B14F-4D97-AF65-F5344CB8AC3E}">
        <p14:creationId xmlns:p14="http://schemas.microsoft.com/office/powerpoint/2010/main" val="30569836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635F5E3-2B1C-7C0A-8581-67A9052D13AA}"/>
              </a:ext>
            </a:extLst>
          </p:cNvPr>
          <p:cNvSpPr>
            <a:spLocks noGrp="1"/>
          </p:cNvSpPr>
          <p:nvPr>
            <p:ph type="title"/>
          </p:nvPr>
        </p:nvSpPr>
        <p:spPr>
          <a:xfrm>
            <a:off x="838200" y="198437"/>
            <a:ext cx="5257800" cy="1501154"/>
          </a:xfrm>
        </p:spPr>
        <p:txBody>
          <a:bodyPr rtlCol="0" anchor="b">
            <a:normAutofit/>
          </a:bodyPr>
          <a:lstStyle>
            <a:defPPr>
              <a:defRPr lang="pt-BR"/>
            </a:defPPr>
          </a:lstStyle>
          <a:p>
            <a:pPr rtl="0"/>
            <a:r>
              <a:rPr lang="pt-BR">
                <a:latin typeface="Trebuchet MS"/>
              </a:rPr>
              <a:t>ESG</a:t>
            </a:r>
          </a:p>
        </p:txBody>
      </p:sp>
      <p:sp>
        <p:nvSpPr>
          <p:cNvPr id="3" name="Espaço Reservado para Conteúdo 2">
            <a:extLst>
              <a:ext uri="{FF2B5EF4-FFF2-40B4-BE49-F238E27FC236}">
                <a16:creationId xmlns:a16="http://schemas.microsoft.com/office/drawing/2014/main" id="{A6A33159-D030-2F82-A142-F75940728319}"/>
              </a:ext>
            </a:extLst>
          </p:cNvPr>
          <p:cNvSpPr>
            <a:spLocks noGrp="1"/>
          </p:cNvSpPr>
          <p:nvPr>
            <p:ph sz="half" idx="1"/>
          </p:nvPr>
        </p:nvSpPr>
        <p:spPr>
          <a:xfrm>
            <a:off x="838200" y="1907457"/>
            <a:ext cx="9131658" cy="3903033"/>
          </a:xfrm>
        </p:spPr>
        <p:txBody>
          <a:bodyPr vert="horz" lIns="91440" tIns="45720" rIns="91440" bIns="45720" rtlCol="0" anchor="t">
            <a:noAutofit/>
          </a:bodyPr>
          <a:lstStyle>
            <a:defPPr>
              <a:defRPr lang="pt-BR"/>
            </a:defPPr>
          </a:lstStyle>
          <a:p>
            <a:pPr marL="0" indent="0" algn="just" rtl="0" fontAlgn="base">
              <a:lnSpc>
                <a:spcPct val="100000"/>
              </a:lnSpc>
              <a:buNone/>
            </a:pPr>
            <a:r>
              <a:rPr lang="pt-BR" b="0" i="0" u="none" strike="noStrike">
                <a:effectLst/>
                <a:latin typeface="Trebuchet MS"/>
              </a:rPr>
              <a:t>O ESG está relacionado aos processos que uma empresa desenvolve para ter uma melhor </a:t>
            </a:r>
            <a:r>
              <a:rPr lang="pt-BR" b="1" i="0" u="none" strike="noStrike">
                <a:effectLst/>
                <a:latin typeface="Trebuchet MS"/>
              </a:rPr>
              <a:t>governança</a:t>
            </a:r>
            <a:r>
              <a:rPr lang="pt-BR" b="0" i="0" u="none" strike="noStrike">
                <a:effectLst/>
                <a:latin typeface="Trebuchet MS"/>
              </a:rPr>
              <a:t>, cuidando dos seus </a:t>
            </a:r>
            <a:r>
              <a:rPr lang="pt-BR" b="1">
                <a:latin typeface="Trebuchet MS"/>
              </a:rPr>
              <a:t>riscos</a:t>
            </a:r>
            <a:r>
              <a:rPr lang="pt-BR" b="0" i="0" u="none" strike="noStrike">
                <a:effectLst/>
                <a:latin typeface="Trebuchet MS"/>
              </a:rPr>
              <a:t> relacionados ao Meio Ambiente e suas relações </a:t>
            </a:r>
            <a:r>
              <a:rPr lang="pt-BR" b="1" i="0" u="none" strike="noStrike">
                <a:effectLst/>
                <a:latin typeface="Trebuchet MS"/>
              </a:rPr>
              <a:t>sociais</a:t>
            </a:r>
            <a:r>
              <a:rPr lang="pt-BR" b="0" i="0" u="none" strike="noStrike">
                <a:effectLst/>
                <a:latin typeface="Trebuchet MS"/>
              </a:rPr>
              <a:t>, internas e externas.</a:t>
            </a:r>
            <a:r>
              <a:rPr lang="en-US" b="0" i="0">
                <a:effectLst/>
                <a:latin typeface="Trebuchet MS"/>
              </a:rPr>
              <a:t>​</a:t>
            </a:r>
          </a:p>
          <a:p>
            <a:pPr marL="0" indent="0" algn="just" rtl="0" fontAlgn="base">
              <a:lnSpc>
                <a:spcPct val="100000"/>
              </a:lnSpc>
              <a:buNone/>
            </a:pPr>
            <a:r>
              <a:rPr lang="pt-BR" b="0" i="0" u="none" strike="noStrike">
                <a:effectLst/>
                <a:latin typeface="Trebuchet MS"/>
              </a:rPr>
              <a:t>O que os novos investidores, clientes e empregados querem saber:</a:t>
            </a:r>
            <a:r>
              <a:rPr lang="en-US" b="0" i="0">
                <a:effectLst/>
                <a:latin typeface="Trebuchet MS"/>
              </a:rPr>
              <a:t>​</a:t>
            </a:r>
          </a:p>
          <a:p>
            <a:pPr marL="285750" indent="-285750" algn="just" rtl="0" fontAlgn="base">
              <a:lnSpc>
                <a:spcPct val="100000"/>
              </a:lnSpc>
              <a:buFont typeface="Arial" panose="020B0604020202020204" pitchFamily="34" charset="0"/>
              <a:buChar char="•"/>
            </a:pPr>
            <a:r>
              <a:rPr lang="pt-BR" b="1" i="0" u="none" strike="noStrike">
                <a:effectLst/>
                <a:latin typeface="Trebuchet MS"/>
              </a:rPr>
              <a:t>Ambiental: </a:t>
            </a:r>
            <a:r>
              <a:rPr lang="pt-BR" i="0" u="none" strike="noStrike">
                <a:effectLst/>
                <a:latin typeface="Trebuchet MS"/>
              </a:rPr>
              <a:t>qual o seu impacto ambiental no planeta?</a:t>
            </a:r>
            <a:r>
              <a:rPr lang="en-US" i="0">
                <a:effectLst/>
                <a:latin typeface="Trebuchet MS"/>
              </a:rPr>
              <a:t>​</a:t>
            </a:r>
          </a:p>
          <a:p>
            <a:pPr marL="285750" indent="-285750" algn="just" rtl="0" fontAlgn="base">
              <a:lnSpc>
                <a:spcPct val="100000"/>
              </a:lnSpc>
              <a:buFont typeface="Arial" panose="020B0604020202020204" pitchFamily="34" charset="0"/>
              <a:buChar char="•"/>
            </a:pPr>
            <a:r>
              <a:rPr lang="pt-BR" b="1" i="0" u="none" strike="noStrike">
                <a:effectLst/>
                <a:latin typeface="Trebuchet MS"/>
              </a:rPr>
              <a:t>Social: </a:t>
            </a:r>
            <a:r>
              <a:rPr lang="pt-BR" i="0" u="none" strike="noStrike">
                <a:effectLst/>
                <a:latin typeface="Trebuchet MS"/>
              </a:rPr>
              <a:t>como contribui e se relaciona com a comunidade em que opera e com os seus colaboradores?</a:t>
            </a:r>
            <a:r>
              <a:rPr lang="en-US" i="0">
                <a:effectLst/>
                <a:latin typeface="Trebuchet MS"/>
              </a:rPr>
              <a:t>​</a:t>
            </a:r>
          </a:p>
          <a:p>
            <a:pPr marL="285750" indent="-285750" algn="just" rtl="0" fontAlgn="base">
              <a:lnSpc>
                <a:spcPct val="100000"/>
              </a:lnSpc>
              <a:buFont typeface="Arial" panose="020B0604020202020204" pitchFamily="34" charset="0"/>
              <a:buChar char="•"/>
            </a:pPr>
            <a:r>
              <a:rPr lang="pt-BR" b="1" i="0" u="none" strike="noStrike">
                <a:effectLst/>
                <a:latin typeface="Trebuchet MS"/>
              </a:rPr>
              <a:t>Governança: </a:t>
            </a:r>
            <a:r>
              <a:rPr lang="pt-BR" i="0" u="none" strike="noStrike">
                <a:effectLst/>
                <a:latin typeface="Trebuchet MS"/>
              </a:rPr>
              <a:t>como conduz os seus negócios?</a:t>
            </a:r>
            <a:r>
              <a:rPr lang="en-US" i="0">
                <a:effectLst/>
                <a:latin typeface="Trebuchet MS"/>
              </a:rPr>
              <a:t>​</a:t>
            </a:r>
          </a:p>
          <a:p>
            <a:pPr marL="0" indent="0" algn="just" rtl="0" fontAlgn="base">
              <a:lnSpc>
                <a:spcPct val="100000"/>
              </a:lnSpc>
              <a:buNone/>
            </a:pPr>
            <a:r>
              <a:rPr lang="pt-BR" b="0" i="0" u="none" strike="noStrike">
                <a:effectLst/>
                <a:latin typeface="Trebuchet MS"/>
              </a:rPr>
              <a:t>Ou seja, como a empresa antecipa, trata e comunica os seus </a:t>
            </a:r>
            <a:r>
              <a:rPr lang="pt-BR" b="1">
                <a:latin typeface="Trebuchet MS"/>
              </a:rPr>
              <a:t>riscos</a:t>
            </a:r>
            <a:r>
              <a:rPr lang="pt-BR" b="1" i="0" u="none" strike="noStrike">
                <a:effectLst/>
                <a:latin typeface="Trebuchet MS"/>
              </a:rPr>
              <a:t> </a:t>
            </a:r>
            <a:r>
              <a:rPr lang="pt-BR" b="0" i="0" u="none" strike="noStrike">
                <a:effectLst/>
                <a:latin typeface="Trebuchet MS"/>
              </a:rPr>
              <a:t>para as partes interessadas (stakeholders).</a:t>
            </a:r>
            <a:endParaRPr lang="en-US" b="0" i="0">
              <a:effectLst/>
              <a:latin typeface="Trebuchet MS"/>
            </a:endParaRPr>
          </a:p>
        </p:txBody>
      </p:sp>
      <p:pic>
        <p:nvPicPr>
          <p:cNvPr id="5" name="Picture 2" descr="Projeto Educação de Jovens e Adultos Profissionalizante">
            <a:extLst>
              <a:ext uri="{FF2B5EF4-FFF2-40B4-BE49-F238E27FC236}">
                <a16:creationId xmlns:a16="http://schemas.microsoft.com/office/drawing/2014/main" id="{4B61B1C6-7531-3666-EF66-B5F97D94BB0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22352"/>
          <a:stretch/>
        </p:blipFill>
        <p:spPr bwMode="auto">
          <a:xfrm>
            <a:off x="9969858" y="0"/>
            <a:ext cx="2222142" cy="1210388"/>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m 3" descr="Environmental, Social, and Corporate Governance Vector Illustration ...">
            <a:extLst>
              <a:ext uri="{FF2B5EF4-FFF2-40B4-BE49-F238E27FC236}">
                <a16:creationId xmlns:a16="http://schemas.microsoft.com/office/drawing/2014/main" id="{EA190A92-33BC-EC26-DB73-B636DAD60B0B}"/>
              </a:ext>
            </a:extLst>
          </p:cNvPr>
          <p:cNvPicPr>
            <a:picLocks noChangeAspect="1"/>
          </p:cNvPicPr>
          <p:nvPr/>
        </p:nvPicPr>
        <p:blipFill rotWithShape="1">
          <a:blip r:embed="rId4"/>
          <a:srcRect l="1571" t="22570" r="66667" b="20758"/>
          <a:stretch/>
        </p:blipFill>
        <p:spPr>
          <a:xfrm>
            <a:off x="10497889" y="1699591"/>
            <a:ext cx="917844" cy="1134095"/>
          </a:xfrm>
          <a:prstGeom prst="rect">
            <a:avLst/>
          </a:prstGeom>
        </p:spPr>
      </p:pic>
      <p:pic>
        <p:nvPicPr>
          <p:cNvPr id="7" name="Imagem 6" descr="Environmental, Social, and Corporate Governance Vector Illustration ...">
            <a:extLst>
              <a:ext uri="{FF2B5EF4-FFF2-40B4-BE49-F238E27FC236}">
                <a16:creationId xmlns:a16="http://schemas.microsoft.com/office/drawing/2014/main" id="{535660BD-C41C-F720-8119-6BE5028A0176}"/>
              </a:ext>
            </a:extLst>
          </p:cNvPr>
          <p:cNvPicPr>
            <a:picLocks noChangeAspect="1"/>
          </p:cNvPicPr>
          <p:nvPr/>
        </p:nvPicPr>
        <p:blipFill rotWithShape="1">
          <a:blip r:embed="rId4"/>
          <a:srcRect l="33595" t="22964" r="34494" b="20521"/>
          <a:stretch/>
        </p:blipFill>
        <p:spPr>
          <a:xfrm>
            <a:off x="10491019" y="3468839"/>
            <a:ext cx="924713" cy="1134096"/>
          </a:xfrm>
          <a:prstGeom prst="rect">
            <a:avLst/>
          </a:prstGeom>
        </p:spPr>
      </p:pic>
      <p:pic>
        <p:nvPicPr>
          <p:cNvPr id="8" name="Imagem 7" descr="Environmental, Social, and Corporate Governance Vector Illustration ...">
            <a:extLst>
              <a:ext uri="{FF2B5EF4-FFF2-40B4-BE49-F238E27FC236}">
                <a16:creationId xmlns:a16="http://schemas.microsoft.com/office/drawing/2014/main" id="{CDA7A0BF-82F0-9167-86B9-685B8FC8939C}"/>
              </a:ext>
            </a:extLst>
          </p:cNvPr>
          <p:cNvPicPr>
            <a:picLocks noChangeAspect="1"/>
          </p:cNvPicPr>
          <p:nvPr/>
        </p:nvPicPr>
        <p:blipFill rotWithShape="1">
          <a:blip r:embed="rId4"/>
          <a:srcRect l="66564" t="23065" r="2058" b="20930"/>
          <a:stretch/>
        </p:blipFill>
        <p:spPr>
          <a:xfrm>
            <a:off x="10491019" y="5238088"/>
            <a:ext cx="917844" cy="1134463"/>
          </a:xfrm>
          <a:prstGeom prst="rect">
            <a:avLst/>
          </a:prstGeom>
        </p:spPr>
      </p:pic>
    </p:spTree>
    <p:extLst>
      <p:ext uri="{BB962C8B-B14F-4D97-AF65-F5344CB8AC3E}">
        <p14:creationId xmlns:p14="http://schemas.microsoft.com/office/powerpoint/2010/main" val="23481808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635F5E3-2B1C-7C0A-8581-67A9052D13AA}"/>
              </a:ext>
            </a:extLst>
          </p:cNvPr>
          <p:cNvSpPr>
            <a:spLocks noGrp="1"/>
          </p:cNvSpPr>
          <p:nvPr>
            <p:ph type="title"/>
          </p:nvPr>
        </p:nvSpPr>
        <p:spPr>
          <a:xfrm>
            <a:off x="838199" y="198437"/>
            <a:ext cx="7808844" cy="1325396"/>
          </a:xfrm>
        </p:spPr>
        <p:txBody>
          <a:bodyPr rtlCol="0" anchor="b">
            <a:normAutofit/>
          </a:bodyPr>
          <a:lstStyle>
            <a:defPPr>
              <a:defRPr lang="pt-BR"/>
            </a:defPPr>
          </a:lstStyle>
          <a:p>
            <a:r>
              <a:rPr lang="pt-BR" sz="4000">
                <a:latin typeface="Trebuchet MS"/>
              </a:rPr>
              <a:t>Exemplos de práticas ESG adotadas nas empresas  </a:t>
            </a:r>
            <a:endParaRPr lang="pt-BR" sz="4000"/>
          </a:p>
        </p:txBody>
      </p:sp>
      <p:pic>
        <p:nvPicPr>
          <p:cNvPr id="5" name="Picture 2" descr="Projeto Educação de Jovens e Adultos Profissionalizante">
            <a:extLst>
              <a:ext uri="{FF2B5EF4-FFF2-40B4-BE49-F238E27FC236}">
                <a16:creationId xmlns:a16="http://schemas.microsoft.com/office/drawing/2014/main" id="{4B61B1C6-7531-3666-EF66-B5F97D94BB0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22352"/>
          <a:stretch/>
        </p:blipFill>
        <p:spPr bwMode="auto">
          <a:xfrm>
            <a:off x="9969858" y="0"/>
            <a:ext cx="2222142" cy="1210388"/>
          </a:xfrm>
          <a:prstGeom prst="rect">
            <a:avLst/>
          </a:prstGeom>
          <a:noFill/>
          <a:extLst>
            <a:ext uri="{909E8E84-426E-40DD-AFC4-6F175D3DCCD1}">
              <a14:hiddenFill xmlns:a14="http://schemas.microsoft.com/office/drawing/2010/main">
                <a:solidFill>
                  <a:srgbClr val="FFFFFF"/>
                </a:solidFill>
              </a14:hiddenFill>
            </a:ext>
          </a:extLst>
        </p:spPr>
      </p:pic>
      <p:grpSp>
        <p:nvGrpSpPr>
          <p:cNvPr id="3" name="Agrupar 2">
            <a:extLst>
              <a:ext uri="{FF2B5EF4-FFF2-40B4-BE49-F238E27FC236}">
                <a16:creationId xmlns:a16="http://schemas.microsoft.com/office/drawing/2014/main" id="{0B05EC2C-ABB8-AC46-B6F9-94117C664EB1}"/>
              </a:ext>
            </a:extLst>
          </p:cNvPr>
          <p:cNvGrpSpPr/>
          <p:nvPr/>
        </p:nvGrpSpPr>
        <p:grpSpPr>
          <a:xfrm>
            <a:off x="1759226" y="1786288"/>
            <a:ext cx="9263270" cy="4816786"/>
            <a:chOff x="142875" y="549871"/>
            <a:chExt cx="8842575" cy="4405587"/>
          </a:xfrm>
        </p:grpSpPr>
        <p:sp>
          <p:nvSpPr>
            <p:cNvPr id="4" name="Retângulo: Cantos Arredondados 3">
              <a:extLst>
                <a:ext uri="{FF2B5EF4-FFF2-40B4-BE49-F238E27FC236}">
                  <a16:creationId xmlns:a16="http://schemas.microsoft.com/office/drawing/2014/main" id="{D40F7815-BDC0-69FD-66A6-3B394BB0A47D}"/>
                </a:ext>
              </a:extLst>
            </p:cNvPr>
            <p:cNvSpPr/>
            <p:nvPr/>
          </p:nvSpPr>
          <p:spPr>
            <a:xfrm>
              <a:off x="6285450" y="1084009"/>
              <a:ext cx="2700000" cy="3871447"/>
            </a:xfrm>
            <a:prstGeom prst="roundRect">
              <a:avLst/>
            </a:prstGeom>
            <a:noFill/>
            <a:ln w="34925">
              <a:solidFill>
                <a:srgbClr val="FFA00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defTabSz="406963" rtl="0" eaLnBrk="0" fontAlgn="base" hangingPunct="0">
                <a:spcBef>
                  <a:spcPct val="0"/>
                </a:spcBef>
                <a:spcAft>
                  <a:spcPct val="0"/>
                </a:spcAft>
                <a:defRPr sz="1591" kern="1200">
                  <a:solidFill>
                    <a:schemeClr val="lt1"/>
                  </a:solidFill>
                  <a:latin typeface="+mn-lt"/>
                  <a:ea typeface="+mn-ea"/>
                  <a:cs typeface="+mn-cs"/>
                </a:defRPr>
              </a:lvl1pPr>
              <a:lvl2pPr marL="406963" indent="-236158" algn="l" defTabSz="406963" rtl="0" eaLnBrk="0" fontAlgn="base" hangingPunct="0">
                <a:spcBef>
                  <a:spcPct val="0"/>
                </a:spcBef>
                <a:spcAft>
                  <a:spcPct val="0"/>
                </a:spcAft>
                <a:defRPr sz="1591" kern="1200">
                  <a:solidFill>
                    <a:schemeClr val="lt1"/>
                  </a:solidFill>
                  <a:latin typeface="+mn-lt"/>
                  <a:ea typeface="+mn-ea"/>
                  <a:cs typeface="+mn-cs"/>
                </a:defRPr>
              </a:lvl2pPr>
              <a:lvl3pPr marL="815411" indent="-472314" algn="l" defTabSz="406963" rtl="0" eaLnBrk="0" fontAlgn="base" hangingPunct="0">
                <a:spcBef>
                  <a:spcPct val="0"/>
                </a:spcBef>
                <a:spcAft>
                  <a:spcPct val="0"/>
                </a:spcAft>
                <a:defRPr sz="1591" kern="1200">
                  <a:solidFill>
                    <a:schemeClr val="lt1"/>
                  </a:solidFill>
                  <a:latin typeface="+mn-lt"/>
                  <a:ea typeface="+mn-ea"/>
                  <a:cs typeface="+mn-cs"/>
                </a:defRPr>
              </a:lvl3pPr>
              <a:lvl4pPr marL="1223858" indent="-709957" algn="l" defTabSz="406963" rtl="0" eaLnBrk="0" fontAlgn="base" hangingPunct="0">
                <a:spcBef>
                  <a:spcPct val="0"/>
                </a:spcBef>
                <a:spcAft>
                  <a:spcPct val="0"/>
                </a:spcAft>
                <a:defRPr sz="1591" kern="1200">
                  <a:solidFill>
                    <a:schemeClr val="lt1"/>
                  </a:solidFill>
                  <a:latin typeface="+mn-lt"/>
                  <a:ea typeface="+mn-ea"/>
                  <a:cs typeface="+mn-cs"/>
                </a:defRPr>
              </a:lvl4pPr>
              <a:lvl5pPr marL="1630821" indent="-947599" algn="l" defTabSz="406963" rtl="0" eaLnBrk="0" fontAlgn="base" hangingPunct="0">
                <a:spcBef>
                  <a:spcPct val="0"/>
                </a:spcBef>
                <a:spcAft>
                  <a:spcPct val="0"/>
                </a:spcAft>
                <a:defRPr sz="1591" kern="1200">
                  <a:solidFill>
                    <a:schemeClr val="lt1"/>
                  </a:solidFill>
                  <a:latin typeface="+mn-lt"/>
                  <a:ea typeface="+mn-ea"/>
                  <a:cs typeface="+mn-cs"/>
                </a:defRPr>
              </a:lvl5pPr>
              <a:lvl6pPr marL="2138782" algn="l" defTabSz="855513" rtl="0" eaLnBrk="1" latinLnBrk="0" hangingPunct="1">
                <a:defRPr sz="1591" kern="1200">
                  <a:solidFill>
                    <a:schemeClr val="lt1"/>
                  </a:solidFill>
                  <a:latin typeface="+mn-lt"/>
                  <a:ea typeface="+mn-ea"/>
                  <a:cs typeface="+mn-cs"/>
                </a:defRPr>
              </a:lvl6pPr>
              <a:lvl7pPr marL="2566538" algn="l" defTabSz="855513" rtl="0" eaLnBrk="1" latinLnBrk="0" hangingPunct="1">
                <a:defRPr sz="1591" kern="1200">
                  <a:solidFill>
                    <a:schemeClr val="lt1"/>
                  </a:solidFill>
                  <a:latin typeface="+mn-lt"/>
                  <a:ea typeface="+mn-ea"/>
                  <a:cs typeface="+mn-cs"/>
                </a:defRPr>
              </a:lvl7pPr>
              <a:lvl8pPr marL="2994294" algn="l" defTabSz="855513" rtl="0" eaLnBrk="1" latinLnBrk="0" hangingPunct="1">
                <a:defRPr sz="1591" kern="1200">
                  <a:solidFill>
                    <a:schemeClr val="lt1"/>
                  </a:solidFill>
                  <a:latin typeface="+mn-lt"/>
                  <a:ea typeface="+mn-ea"/>
                  <a:cs typeface="+mn-cs"/>
                </a:defRPr>
              </a:lvl8pPr>
              <a:lvl9pPr marL="3422051" algn="l" defTabSz="855513" rtl="0" eaLnBrk="1" latinLnBrk="0" hangingPunct="1">
                <a:defRPr sz="1591" kern="1200">
                  <a:solidFill>
                    <a:schemeClr val="lt1"/>
                  </a:solidFill>
                  <a:latin typeface="+mn-lt"/>
                  <a:ea typeface="+mn-ea"/>
                  <a:cs typeface="+mn-cs"/>
                </a:defRPr>
              </a:lvl9pPr>
            </a:lstStyle>
            <a:p>
              <a:pPr algn="ctr"/>
              <a:endParaRPr lang="pt-BR"/>
            </a:p>
          </p:txBody>
        </p:sp>
        <p:sp>
          <p:nvSpPr>
            <p:cNvPr id="6" name="Retângulo: Cantos Arredondados 5">
              <a:extLst>
                <a:ext uri="{FF2B5EF4-FFF2-40B4-BE49-F238E27FC236}">
                  <a16:creationId xmlns:a16="http://schemas.microsoft.com/office/drawing/2014/main" id="{53D0C893-C747-EE11-D79B-E6CA4495FA40}"/>
                </a:ext>
              </a:extLst>
            </p:cNvPr>
            <p:cNvSpPr/>
            <p:nvPr/>
          </p:nvSpPr>
          <p:spPr>
            <a:xfrm>
              <a:off x="3217848" y="1098755"/>
              <a:ext cx="2700000" cy="3856701"/>
            </a:xfrm>
            <a:prstGeom prst="roundRect">
              <a:avLst/>
            </a:prstGeom>
            <a:noFill/>
            <a:ln w="34925">
              <a:solidFill>
                <a:srgbClr val="317987"/>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defTabSz="406963" rtl="0" eaLnBrk="0" fontAlgn="base" hangingPunct="0">
                <a:spcBef>
                  <a:spcPct val="0"/>
                </a:spcBef>
                <a:spcAft>
                  <a:spcPct val="0"/>
                </a:spcAft>
                <a:defRPr sz="1591" kern="1200">
                  <a:solidFill>
                    <a:schemeClr val="lt1"/>
                  </a:solidFill>
                  <a:latin typeface="+mn-lt"/>
                  <a:ea typeface="+mn-ea"/>
                  <a:cs typeface="+mn-cs"/>
                </a:defRPr>
              </a:lvl1pPr>
              <a:lvl2pPr marL="406963" indent="-236158" algn="l" defTabSz="406963" rtl="0" eaLnBrk="0" fontAlgn="base" hangingPunct="0">
                <a:spcBef>
                  <a:spcPct val="0"/>
                </a:spcBef>
                <a:spcAft>
                  <a:spcPct val="0"/>
                </a:spcAft>
                <a:defRPr sz="1591" kern="1200">
                  <a:solidFill>
                    <a:schemeClr val="lt1"/>
                  </a:solidFill>
                  <a:latin typeface="+mn-lt"/>
                  <a:ea typeface="+mn-ea"/>
                  <a:cs typeface="+mn-cs"/>
                </a:defRPr>
              </a:lvl2pPr>
              <a:lvl3pPr marL="815411" indent="-472314" algn="l" defTabSz="406963" rtl="0" eaLnBrk="0" fontAlgn="base" hangingPunct="0">
                <a:spcBef>
                  <a:spcPct val="0"/>
                </a:spcBef>
                <a:spcAft>
                  <a:spcPct val="0"/>
                </a:spcAft>
                <a:defRPr sz="1591" kern="1200">
                  <a:solidFill>
                    <a:schemeClr val="lt1"/>
                  </a:solidFill>
                  <a:latin typeface="+mn-lt"/>
                  <a:ea typeface="+mn-ea"/>
                  <a:cs typeface="+mn-cs"/>
                </a:defRPr>
              </a:lvl3pPr>
              <a:lvl4pPr marL="1223858" indent="-709957" algn="l" defTabSz="406963" rtl="0" eaLnBrk="0" fontAlgn="base" hangingPunct="0">
                <a:spcBef>
                  <a:spcPct val="0"/>
                </a:spcBef>
                <a:spcAft>
                  <a:spcPct val="0"/>
                </a:spcAft>
                <a:defRPr sz="1591" kern="1200">
                  <a:solidFill>
                    <a:schemeClr val="lt1"/>
                  </a:solidFill>
                  <a:latin typeface="+mn-lt"/>
                  <a:ea typeface="+mn-ea"/>
                  <a:cs typeface="+mn-cs"/>
                </a:defRPr>
              </a:lvl4pPr>
              <a:lvl5pPr marL="1630821" indent="-947599" algn="l" defTabSz="406963" rtl="0" eaLnBrk="0" fontAlgn="base" hangingPunct="0">
                <a:spcBef>
                  <a:spcPct val="0"/>
                </a:spcBef>
                <a:spcAft>
                  <a:spcPct val="0"/>
                </a:spcAft>
                <a:defRPr sz="1591" kern="1200">
                  <a:solidFill>
                    <a:schemeClr val="lt1"/>
                  </a:solidFill>
                  <a:latin typeface="+mn-lt"/>
                  <a:ea typeface="+mn-ea"/>
                  <a:cs typeface="+mn-cs"/>
                </a:defRPr>
              </a:lvl5pPr>
              <a:lvl6pPr marL="2138782" algn="l" defTabSz="855513" rtl="0" eaLnBrk="1" latinLnBrk="0" hangingPunct="1">
                <a:defRPr sz="1591" kern="1200">
                  <a:solidFill>
                    <a:schemeClr val="lt1"/>
                  </a:solidFill>
                  <a:latin typeface="+mn-lt"/>
                  <a:ea typeface="+mn-ea"/>
                  <a:cs typeface="+mn-cs"/>
                </a:defRPr>
              </a:lvl6pPr>
              <a:lvl7pPr marL="2566538" algn="l" defTabSz="855513" rtl="0" eaLnBrk="1" latinLnBrk="0" hangingPunct="1">
                <a:defRPr sz="1591" kern="1200">
                  <a:solidFill>
                    <a:schemeClr val="lt1"/>
                  </a:solidFill>
                  <a:latin typeface="+mn-lt"/>
                  <a:ea typeface="+mn-ea"/>
                  <a:cs typeface="+mn-cs"/>
                </a:defRPr>
              </a:lvl7pPr>
              <a:lvl8pPr marL="2994294" algn="l" defTabSz="855513" rtl="0" eaLnBrk="1" latinLnBrk="0" hangingPunct="1">
                <a:defRPr sz="1591" kern="1200">
                  <a:solidFill>
                    <a:schemeClr val="lt1"/>
                  </a:solidFill>
                  <a:latin typeface="+mn-lt"/>
                  <a:ea typeface="+mn-ea"/>
                  <a:cs typeface="+mn-cs"/>
                </a:defRPr>
              </a:lvl8pPr>
              <a:lvl9pPr marL="3422051" algn="l" defTabSz="855513" rtl="0" eaLnBrk="1" latinLnBrk="0" hangingPunct="1">
                <a:defRPr sz="1591" kern="1200">
                  <a:solidFill>
                    <a:schemeClr val="lt1"/>
                  </a:solidFill>
                  <a:latin typeface="+mn-lt"/>
                  <a:ea typeface="+mn-ea"/>
                  <a:cs typeface="+mn-cs"/>
                </a:defRPr>
              </a:lvl9pPr>
            </a:lstStyle>
            <a:p>
              <a:pPr algn="ctr"/>
              <a:endParaRPr lang="pt-BR"/>
            </a:p>
          </p:txBody>
        </p:sp>
        <p:grpSp>
          <p:nvGrpSpPr>
            <p:cNvPr id="7" name="Agrupar 6">
              <a:extLst>
                <a:ext uri="{FF2B5EF4-FFF2-40B4-BE49-F238E27FC236}">
                  <a16:creationId xmlns:a16="http://schemas.microsoft.com/office/drawing/2014/main" id="{107691E8-9616-409F-B6A1-52DC36D367F9}"/>
                </a:ext>
              </a:extLst>
            </p:cNvPr>
            <p:cNvGrpSpPr/>
            <p:nvPr/>
          </p:nvGrpSpPr>
          <p:grpSpPr>
            <a:xfrm>
              <a:off x="3966324" y="555718"/>
              <a:ext cx="1210362" cy="1008000"/>
              <a:chOff x="3848338" y="592588"/>
              <a:chExt cx="1210362" cy="1008000"/>
            </a:xfrm>
          </p:grpSpPr>
          <p:sp>
            <p:nvSpPr>
              <p:cNvPr id="19" name="Retângulo 18">
                <a:extLst>
                  <a:ext uri="{FF2B5EF4-FFF2-40B4-BE49-F238E27FC236}">
                    <a16:creationId xmlns:a16="http://schemas.microsoft.com/office/drawing/2014/main" id="{86B7E9DC-5833-826D-3119-16DD127131C3}"/>
                  </a:ext>
                </a:extLst>
              </p:cNvPr>
              <p:cNvSpPr/>
              <p:nvPr/>
            </p:nvSpPr>
            <p:spPr>
              <a:xfrm>
                <a:off x="3848338" y="877531"/>
                <a:ext cx="1210362" cy="4001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defTabSz="406963" rtl="0" eaLnBrk="0" fontAlgn="base" hangingPunct="0">
                  <a:spcBef>
                    <a:spcPct val="0"/>
                  </a:spcBef>
                  <a:spcAft>
                    <a:spcPct val="0"/>
                  </a:spcAft>
                  <a:defRPr sz="1591" kern="1200">
                    <a:solidFill>
                      <a:schemeClr val="lt1"/>
                    </a:solidFill>
                    <a:latin typeface="+mn-lt"/>
                    <a:ea typeface="+mn-ea"/>
                    <a:cs typeface="+mn-cs"/>
                  </a:defRPr>
                </a:lvl1pPr>
                <a:lvl2pPr marL="406963" indent="-236158" algn="l" defTabSz="406963" rtl="0" eaLnBrk="0" fontAlgn="base" hangingPunct="0">
                  <a:spcBef>
                    <a:spcPct val="0"/>
                  </a:spcBef>
                  <a:spcAft>
                    <a:spcPct val="0"/>
                  </a:spcAft>
                  <a:defRPr sz="1591" kern="1200">
                    <a:solidFill>
                      <a:schemeClr val="lt1"/>
                    </a:solidFill>
                    <a:latin typeface="+mn-lt"/>
                    <a:ea typeface="+mn-ea"/>
                    <a:cs typeface="+mn-cs"/>
                  </a:defRPr>
                </a:lvl2pPr>
                <a:lvl3pPr marL="815411" indent="-472314" algn="l" defTabSz="406963" rtl="0" eaLnBrk="0" fontAlgn="base" hangingPunct="0">
                  <a:spcBef>
                    <a:spcPct val="0"/>
                  </a:spcBef>
                  <a:spcAft>
                    <a:spcPct val="0"/>
                  </a:spcAft>
                  <a:defRPr sz="1591" kern="1200">
                    <a:solidFill>
                      <a:schemeClr val="lt1"/>
                    </a:solidFill>
                    <a:latin typeface="+mn-lt"/>
                    <a:ea typeface="+mn-ea"/>
                    <a:cs typeface="+mn-cs"/>
                  </a:defRPr>
                </a:lvl3pPr>
                <a:lvl4pPr marL="1223858" indent="-709957" algn="l" defTabSz="406963" rtl="0" eaLnBrk="0" fontAlgn="base" hangingPunct="0">
                  <a:spcBef>
                    <a:spcPct val="0"/>
                  </a:spcBef>
                  <a:spcAft>
                    <a:spcPct val="0"/>
                  </a:spcAft>
                  <a:defRPr sz="1591" kern="1200">
                    <a:solidFill>
                      <a:schemeClr val="lt1"/>
                    </a:solidFill>
                    <a:latin typeface="+mn-lt"/>
                    <a:ea typeface="+mn-ea"/>
                    <a:cs typeface="+mn-cs"/>
                  </a:defRPr>
                </a:lvl4pPr>
                <a:lvl5pPr marL="1630821" indent="-947599" algn="l" defTabSz="406963" rtl="0" eaLnBrk="0" fontAlgn="base" hangingPunct="0">
                  <a:spcBef>
                    <a:spcPct val="0"/>
                  </a:spcBef>
                  <a:spcAft>
                    <a:spcPct val="0"/>
                  </a:spcAft>
                  <a:defRPr sz="1591" kern="1200">
                    <a:solidFill>
                      <a:schemeClr val="lt1"/>
                    </a:solidFill>
                    <a:latin typeface="+mn-lt"/>
                    <a:ea typeface="+mn-ea"/>
                    <a:cs typeface="+mn-cs"/>
                  </a:defRPr>
                </a:lvl5pPr>
                <a:lvl6pPr marL="2138782" algn="l" defTabSz="855513" rtl="0" eaLnBrk="1" latinLnBrk="0" hangingPunct="1">
                  <a:defRPr sz="1591" kern="1200">
                    <a:solidFill>
                      <a:schemeClr val="lt1"/>
                    </a:solidFill>
                    <a:latin typeface="+mn-lt"/>
                    <a:ea typeface="+mn-ea"/>
                    <a:cs typeface="+mn-cs"/>
                  </a:defRPr>
                </a:lvl6pPr>
                <a:lvl7pPr marL="2566538" algn="l" defTabSz="855513" rtl="0" eaLnBrk="1" latinLnBrk="0" hangingPunct="1">
                  <a:defRPr sz="1591" kern="1200">
                    <a:solidFill>
                      <a:schemeClr val="lt1"/>
                    </a:solidFill>
                    <a:latin typeface="+mn-lt"/>
                    <a:ea typeface="+mn-ea"/>
                    <a:cs typeface="+mn-cs"/>
                  </a:defRPr>
                </a:lvl7pPr>
                <a:lvl8pPr marL="2994294" algn="l" defTabSz="855513" rtl="0" eaLnBrk="1" latinLnBrk="0" hangingPunct="1">
                  <a:defRPr sz="1591" kern="1200">
                    <a:solidFill>
                      <a:schemeClr val="lt1"/>
                    </a:solidFill>
                    <a:latin typeface="+mn-lt"/>
                    <a:ea typeface="+mn-ea"/>
                    <a:cs typeface="+mn-cs"/>
                  </a:defRPr>
                </a:lvl8pPr>
                <a:lvl9pPr marL="3422051" algn="l" defTabSz="855513" rtl="0" eaLnBrk="1" latinLnBrk="0" hangingPunct="1">
                  <a:defRPr sz="1591" kern="1200">
                    <a:solidFill>
                      <a:schemeClr val="lt1"/>
                    </a:solidFill>
                    <a:latin typeface="+mn-lt"/>
                    <a:ea typeface="+mn-ea"/>
                    <a:cs typeface="+mn-cs"/>
                  </a:defRPr>
                </a:lvl9pPr>
              </a:lstStyle>
              <a:p>
                <a:pPr algn="ctr"/>
                <a:endParaRPr lang="pt-BR"/>
              </a:p>
            </p:txBody>
          </p:sp>
          <p:sp>
            <p:nvSpPr>
              <p:cNvPr id="20" name="Elipse 19">
                <a:extLst>
                  <a:ext uri="{FF2B5EF4-FFF2-40B4-BE49-F238E27FC236}">
                    <a16:creationId xmlns:a16="http://schemas.microsoft.com/office/drawing/2014/main" id="{F2F7A9B8-68C8-1661-3C4E-899454BFF05A}"/>
                  </a:ext>
                </a:extLst>
              </p:cNvPr>
              <p:cNvSpPr/>
              <p:nvPr/>
            </p:nvSpPr>
            <p:spPr>
              <a:xfrm>
                <a:off x="3922356" y="592588"/>
                <a:ext cx="1008000" cy="1008000"/>
              </a:xfrm>
              <a:prstGeom prst="ellipse">
                <a:avLst/>
              </a:prstGeom>
              <a:noFill/>
              <a:ln w="180975">
                <a:solidFill>
                  <a:srgbClr val="3179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defTabSz="406963" rtl="0" eaLnBrk="0" fontAlgn="base" hangingPunct="0">
                  <a:spcBef>
                    <a:spcPct val="0"/>
                  </a:spcBef>
                  <a:spcAft>
                    <a:spcPct val="0"/>
                  </a:spcAft>
                  <a:defRPr sz="1591" kern="1200">
                    <a:solidFill>
                      <a:schemeClr val="lt1"/>
                    </a:solidFill>
                    <a:latin typeface="+mn-lt"/>
                    <a:ea typeface="+mn-ea"/>
                    <a:cs typeface="+mn-cs"/>
                  </a:defRPr>
                </a:lvl1pPr>
                <a:lvl2pPr marL="406963" indent="-236158" algn="l" defTabSz="406963" rtl="0" eaLnBrk="0" fontAlgn="base" hangingPunct="0">
                  <a:spcBef>
                    <a:spcPct val="0"/>
                  </a:spcBef>
                  <a:spcAft>
                    <a:spcPct val="0"/>
                  </a:spcAft>
                  <a:defRPr sz="1591" kern="1200">
                    <a:solidFill>
                      <a:schemeClr val="lt1"/>
                    </a:solidFill>
                    <a:latin typeface="+mn-lt"/>
                    <a:ea typeface="+mn-ea"/>
                    <a:cs typeface="+mn-cs"/>
                  </a:defRPr>
                </a:lvl2pPr>
                <a:lvl3pPr marL="815411" indent="-472314" algn="l" defTabSz="406963" rtl="0" eaLnBrk="0" fontAlgn="base" hangingPunct="0">
                  <a:spcBef>
                    <a:spcPct val="0"/>
                  </a:spcBef>
                  <a:spcAft>
                    <a:spcPct val="0"/>
                  </a:spcAft>
                  <a:defRPr sz="1591" kern="1200">
                    <a:solidFill>
                      <a:schemeClr val="lt1"/>
                    </a:solidFill>
                    <a:latin typeface="+mn-lt"/>
                    <a:ea typeface="+mn-ea"/>
                    <a:cs typeface="+mn-cs"/>
                  </a:defRPr>
                </a:lvl3pPr>
                <a:lvl4pPr marL="1223858" indent="-709957" algn="l" defTabSz="406963" rtl="0" eaLnBrk="0" fontAlgn="base" hangingPunct="0">
                  <a:spcBef>
                    <a:spcPct val="0"/>
                  </a:spcBef>
                  <a:spcAft>
                    <a:spcPct val="0"/>
                  </a:spcAft>
                  <a:defRPr sz="1591" kern="1200">
                    <a:solidFill>
                      <a:schemeClr val="lt1"/>
                    </a:solidFill>
                    <a:latin typeface="+mn-lt"/>
                    <a:ea typeface="+mn-ea"/>
                    <a:cs typeface="+mn-cs"/>
                  </a:defRPr>
                </a:lvl4pPr>
                <a:lvl5pPr marL="1630821" indent="-947599" algn="l" defTabSz="406963" rtl="0" eaLnBrk="0" fontAlgn="base" hangingPunct="0">
                  <a:spcBef>
                    <a:spcPct val="0"/>
                  </a:spcBef>
                  <a:spcAft>
                    <a:spcPct val="0"/>
                  </a:spcAft>
                  <a:defRPr sz="1591" kern="1200">
                    <a:solidFill>
                      <a:schemeClr val="lt1"/>
                    </a:solidFill>
                    <a:latin typeface="+mn-lt"/>
                    <a:ea typeface="+mn-ea"/>
                    <a:cs typeface="+mn-cs"/>
                  </a:defRPr>
                </a:lvl5pPr>
                <a:lvl6pPr marL="2138782" algn="l" defTabSz="855513" rtl="0" eaLnBrk="1" latinLnBrk="0" hangingPunct="1">
                  <a:defRPr sz="1591" kern="1200">
                    <a:solidFill>
                      <a:schemeClr val="lt1"/>
                    </a:solidFill>
                    <a:latin typeface="+mn-lt"/>
                    <a:ea typeface="+mn-ea"/>
                    <a:cs typeface="+mn-cs"/>
                  </a:defRPr>
                </a:lvl6pPr>
                <a:lvl7pPr marL="2566538" algn="l" defTabSz="855513" rtl="0" eaLnBrk="1" latinLnBrk="0" hangingPunct="1">
                  <a:defRPr sz="1591" kern="1200">
                    <a:solidFill>
                      <a:schemeClr val="lt1"/>
                    </a:solidFill>
                    <a:latin typeface="+mn-lt"/>
                    <a:ea typeface="+mn-ea"/>
                    <a:cs typeface="+mn-cs"/>
                  </a:defRPr>
                </a:lvl7pPr>
                <a:lvl8pPr marL="2994294" algn="l" defTabSz="855513" rtl="0" eaLnBrk="1" latinLnBrk="0" hangingPunct="1">
                  <a:defRPr sz="1591" kern="1200">
                    <a:solidFill>
                      <a:schemeClr val="lt1"/>
                    </a:solidFill>
                    <a:latin typeface="+mn-lt"/>
                    <a:ea typeface="+mn-ea"/>
                    <a:cs typeface="+mn-cs"/>
                  </a:defRPr>
                </a:lvl8pPr>
                <a:lvl9pPr marL="3422051" algn="l" defTabSz="855513" rtl="0" eaLnBrk="1" latinLnBrk="0" hangingPunct="1">
                  <a:defRPr sz="1591" kern="1200">
                    <a:solidFill>
                      <a:schemeClr val="lt1"/>
                    </a:solidFill>
                    <a:latin typeface="+mn-lt"/>
                    <a:ea typeface="+mn-ea"/>
                    <a:cs typeface="+mn-cs"/>
                  </a:defRPr>
                </a:lvl9pPr>
              </a:lstStyle>
              <a:p>
                <a:pPr algn="ctr"/>
                <a:r>
                  <a:rPr lang="pt-BR" sz="6000" b="1">
                    <a:solidFill>
                      <a:srgbClr val="317987"/>
                    </a:solidFill>
                    <a:effectLst>
                      <a:outerShdw blurRad="38100" dist="38100" dir="2700000" algn="tl">
                        <a:srgbClr val="000000">
                          <a:alpha val="43137"/>
                        </a:srgbClr>
                      </a:outerShdw>
                    </a:effectLst>
                    <a:latin typeface="Trebuchet MS" panose="020B0603020202020204" pitchFamily="34" charset="0"/>
                  </a:rPr>
                  <a:t>S</a:t>
                </a:r>
              </a:p>
            </p:txBody>
          </p:sp>
        </p:grpSp>
        <p:grpSp>
          <p:nvGrpSpPr>
            <p:cNvPr id="8" name="Agrupar 7">
              <a:extLst>
                <a:ext uri="{FF2B5EF4-FFF2-40B4-BE49-F238E27FC236}">
                  <a16:creationId xmlns:a16="http://schemas.microsoft.com/office/drawing/2014/main" id="{110E3376-AB1B-DC85-209F-1747AF5C4818}"/>
                </a:ext>
              </a:extLst>
            </p:cNvPr>
            <p:cNvGrpSpPr/>
            <p:nvPr/>
          </p:nvGrpSpPr>
          <p:grpSpPr>
            <a:xfrm>
              <a:off x="7063548" y="555720"/>
              <a:ext cx="1210362" cy="1008000"/>
              <a:chOff x="6997182" y="599964"/>
              <a:chExt cx="1210362" cy="1008000"/>
            </a:xfrm>
          </p:grpSpPr>
          <p:sp>
            <p:nvSpPr>
              <p:cNvPr id="17" name="Retângulo 16">
                <a:extLst>
                  <a:ext uri="{FF2B5EF4-FFF2-40B4-BE49-F238E27FC236}">
                    <a16:creationId xmlns:a16="http://schemas.microsoft.com/office/drawing/2014/main" id="{3F8F79D8-4595-67D9-51E1-C99BC603A386}"/>
                  </a:ext>
                </a:extLst>
              </p:cNvPr>
              <p:cNvSpPr/>
              <p:nvPr/>
            </p:nvSpPr>
            <p:spPr>
              <a:xfrm>
                <a:off x="6997182" y="884907"/>
                <a:ext cx="1210362" cy="4001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defTabSz="406963" rtl="0" eaLnBrk="0" fontAlgn="base" hangingPunct="0">
                  <a:spcBef>
                    <a:spcPct val="0"/>
                  </a:spcBef>
                  <a:spcAft>
                    <a:spcPct val="0"/>
                  </a:spcAft>
                  <a:defRPr sz="1591" kern="1200">
                    <a:solidFill>
                      <a:schemeClr val="lt1"/>
                    </a:solidFill>
                    <a:latin typeface="+mn-lt"/>
                    <a:ea typeface="+mn-ea"/>
                    <a:cs typeface="+mn-cs"/>
                  </a:defRPr>
                </a:lvl1pPr>
                <a:lvl2pPr marL="406963" indent="-236158" algn="l" defTabSz="406963" rtl="0" eaLnBrk="0" fontAlgn="base" hangingPunct="0">
                  <a:spcBef>
                    <a:spcPct val="0"/>
                  </a:spcBef>
                  <a:spcAft>
                    <a:spcPct val="0"/>
                  </a:spcAft>
                  <a:defRPr sz="1591" kern="1200">
                    <a:solidFill>
                      <a:schemeClr val="lt1"/>
                    </a:solidFill>
                    <a:latin typeface="+mn-lt"/>
                    <a:ea typeface="+mn-ea"/>
                    <a:cs typeface="+mn-cs"/>
                  </a:defRPr>
                </a:lvl2pPr>
                <a:lvl3pPr marL="815411" indent="-472314" algn="l" defTabSz="406963" rtl="0" eaLnBrk="0" fontAlgn="base" hangingPunct="0">
                  <a:spcBef>
                    <a:spcPct val="0"/>
                  </a:spcBef>
                  <a:spcAft>
                    <a:spcPct val="0"/>
                  </a:spcAft>
                  <a:defRPr sz="1591" kern="1200">
                    <a:solidFill>
                      <a:schemeClr val="lt1"/>
                    </a:solidFill>
                    <a:latin typeface="+mn-lt"/>
                    <a:ea typeface="+mn-ea"/>
                    <a:cs typeface="+mn-cs"/>
                  </a:defRPr>
                </a:lvl3pPr>
                <a:lvl4pPr marL="1223858" indent="-709957" algn="l" defTabSz="406963" rtl="0" eaLnBrk="0" fontAlgn="base" hangingPunct="0">
                  <a:spcBef>
                    <a:spcPct val="0"/>
                  </a:spcBef>
                  <a:spcAft>
                    <a:spcPct val="0"/>
                  </a:spcAft>
                  <a:defRPr sz="1591" kern="1200">
                    <a:solidFill>
                      <a:schemeClr val="lt1"/>
                    </a:solidFill>
                    <a:latin typeface="+mn-lt"/>
                    <a:ea typeface="+mn-ea"/>
                    <a:cs typeface="+mn-cs"/>
                  </a:defRPr>
                </a:lvl4pPr>
                <a:lvl5pPr marL="1630821" indent="-947599" algn="l" defTabSz="406963" rtl="0" eaLnBrk="0" fontAlgn="base" hangingPunct="0">
                  <a:spcBef>
                    <a:spcPct val="0"/>
                  </a:spcBef>
                  <a:spcAft>
                    <a:spcPct val="0"/>
                  </a:spcAft>
                  <a:defRPr sz="1591" kern="1200">
                    <a:solidFill>
                      <a:schemeClr val="lt1"/>
                    </a:solidFill>
                    <a:latin typeface="+mn-lt"/>
                    <a:ea typeface="+mn-ea"/>
                    <a:cs typeface="+mn-cs"/>
                  </a:defRPr>
                </a:lvl5pPr>
                <a:lvl6pPr marL="2138782" algn="l" defTabSz="855513" rtl="0" eaLnBrk="1" latinLnBrk="0" hangingPunct="1">
                  <a:defRPr sz="1591" kern="1200">
                    <a:solidFill>
                      <a:schemeClr val="lt1"/>
                    </a:solidFill>
                    <a:latin typeface="+mn-lt"/>
                    <a:ea typeface="+mn-ea"/>
                    <a:cs typeface="+mn-cs"/>
                  </a:defRPr>
                </a:lvl6pPr>
                <a:lvl7pPr marL="2566538" algn="l" defTabSz="855513" rtl="0" eaLnBrk="1" latinLnBrk="0" hangingPunct="1">
                  <a:defRPr sz="1591" kern="1200">
                    <a:solidFill>
                      <a:schemeClr val="lt1"/>
                    </a:solidFill>
                    <a:latin typeface="+mn-lt"/>
                    <a:ea typeface="+mn-ea"/>
                    <a:cs typeface="+mn-cs"/>
                  </a:defRPr>
                </a:lvl7pPr>
                <a:lvl8pPr marL="2994294" algn="l" defTabSz="855513" rtl="0" eaLnBrk="1" latinLnBrk="0" hangingPunct="1">
                  <a:defRPr sz="1591" kern="1200">
                    <a:solidFill>
                      <a:schemeClr val="lt1"/>
                    </a:solidFill>
                    <a:latin typeface="+mn-lt"/>
                    <a:ea typeface="+mn-ea"/>
                    <a:cs typeface="+mn-cs"/>
                  </a:defRPr>
                </a:lvl8pPr>
                <a:lvl9pPr marL="3422051" algn="l" defTabSz="855513" rtl="0" eaLnBrk="1" latinLnBrk="0" hangingPunct="1">
                  <a:defRPr sz="1591" kern="1200">
                    <a:solidFill>
                      <a:schemeClr val="lt1"/>
                    </a:solidFill>
                    <a:latin typeface="+mn-lt"/>
                    <a:ea typeface="+mn-ea"/>
                    <a:cs typeface="+mn-cs"/>
                  </a:defRPr>
                </a:lvl9pPr>
              </a:lstStyle>
              <a:p>
                <a:pPr algn="ctr"/>
                <a:endParaRPr lang="pt-BR"/>
              </a:p>
            </p:txBody>
          </p:sp>
          <p:sp>
            <p:nvSpPr>
              <p:cNvPr id="18" name="Elipse 17">
                <a:extLst>
                  <a:ext uri="{FF2B5EF4-FFF2-40B4-BE49-F238E27FC236}">
                    <a16:creationId xmlns:a16="http://schemas.microsoft.com/office/drawing/2014/main" id="{B4CE0072-6E8F-8377-8F0B-27CC0347B388}"/>
                  </a:ext>
                </a:extLst>
              </p:cNvPr>
              <p:cNvSpPr/>
              <p:nvPr/>
            </p:nvSpPr>
            <p:spPr>
              <a:xfrm>
                <a:off x="7110466" y="599964"/>
                <a:ext cx="1008000" cy="1008000"/>
              </a:xfrm>
              <a:prstGeom prst="ellipse">
                <a:avLst/>
              </a:prstGeom>
              <a:noFill/>
              <a:ln w="180975">
                <a:solidFill>
                  <a:srgbClr val="FFA0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defTabSz="406963" rtl="0" eaLnBrk="0" fontAlgn="base" hangingPunct="0">
                  <a:spcBef>
                    <a:spcPct val="0"/>
                  </a:spcBef>
                  <a:spcAft>
                    <a:spcPct val="0"/>
                  </a:spcAft>
                  <a:defRPr sz="1591" kern="1200">
                    <a:solidFill>
                      <a:schemeClr val="lt1"/>
                    </a:solidFill>
                    <a:latin typeface="+mn-lt"/>
                    <a:ea typeface="+mn-ea"/>
                    <a:cs typeface="+mn-cs"/>
                  </a:defRPr>
                </a:lvl1pPr>
                <a:lvl2pPr marL="406963" indent="-236158" algn="l" defTabSz="406963" rtl="0" eaLnBrk="0" fontAlgn="base" hangingPunct="0">
                  <a:spcBef>
                    <a:spcPct val="0"/>
                  </a:spcBef>
                  <a:spcAft>
                    <a:spcPct val="0"/>
                  </a:spcAft>
                  <a:defRPr sz="1591" kern="1200">
                    <a:solidFill>
                      <a:schemeClr val="lt1"/>
                    </a:solidFill>
                    <a:latin typeface="+mn-lt"/>
                    <a:ea typeface="+mn-ea"/>
                    <a:cs typeface="+mn-cs"/>
                  </a:defRPr>
                </a:lvl2pPr>
                <a:lvl3pPr marL="815411" indent="-472314" algn="l" defTabSz="406963" rtl="0" eaLnBrk="0" fontAlgn="base" hangingPunct="0">
                  <a:spcBef>
                    <a:spcPct val="0"/>
                  </a:spcBef>
                  <a:spcAft>
                    <a:spcPct val="0"/>
                  </a:spcAft>
                  <a:defRPr sz="1591" kern="1200">
                    <a:solidFill>
                      <a:schemeClr val="lt1"/>
                    </a:solidFill>
                    <a:latin typeface="+mn-lt"/>
                    <a:ea typeface="+mn-ea"/>
                    <a:cs typeface="+mn-cs"/>
                  </a:defRPr>
                </a:lvl3pPr>
                <a:lvl4pPr marL="1223858" indent="-709957" algn="l" defTabSz="406963" rtl="0" eaLnBrk="0" fontAlgn="base" hangingPunct="0">
                  <a:spcBef>
                    <a:spcPct val="0"/>
                  </a:spcBef>
                  <a:spcAft>
                    <a:spcPct val="0"/>
                  </a:spcAft>
                  <a:defRPr sz="1591" kern="1200">
                    <a:solidFill>
                      <a:schemeClr val="lt1"/>
                    </a:solidFill>
                    <a:latin typeface="+mn-lt"/>
                    <a:ea typeface="+mn-ea"/>
                    <a:cs typeface="+mn-cs"/>
                  </a:defRPr>
                </a:lvl4pPr>
                <a:lvl5pPr marL="1630821" indent="-947599" algn="l" defTabSz="406963" rtl="0" eaLnBrk="0" fontAlgn="base" hangingPunct="0">
                  <a:spcBef>
                    <a:spcPct val="0"/>
                  </a:spcBef>
                  <a:spcAft>
                    <a:spcPct val="0"/>
                  </a:spcAft>
                  <a:defRPr sz="1591" kern="1200">
                    <a:solidFill>
                      <a:schemeClr val="lt1"/>
                    </a:solidFill>
                    <a:latin typeface="+mn-lt"/>
                    <a:ea typeface="+mn-ea"/>
                    <a:cs typeface="+mn-cs"/>
                  </a:defRPr>
                </a:lvl5pPr>
                <a:lvl6pPr marL="2138782" algn="l" defTabSz="855513" rtl="0" eaLnBrk="1" latinLnBrk="0" hangingPunct="1">
                  <a:defRPr sz="1591" kern="1200">
                    <a:solidFill>
                      <a:schemeClr val="lt1"/>
                    </a:solidFill>
                    <a:latin typeface="+mn-lt"/>
                    <a:ea typeface="+mn-ea"/>
                    <a:cs typeface="+mn-cs"/>
                  </a:defRPr>
                </a:lvl6pPr>
                <a:lvl7pPr marL="2566538" algn="l" defTabSz="855513" rtl="0" eaLnBrk="1" latinLnBrk="0" hangingPunct="1">
                  <a:defRPr sz="1591" kern="1200">
                    <a:solidFill>
                      <a:schemeClr val="lt1"/>
                    </a:solidFill>
                    <a:latin typeface="+mn-lt"/>
                    <a:ea typeface="+mn-ea"/>
                    <a:cs typeface="+mn-cs"/>
                  </a:defRPr>
                </a:lvl7pPr>
                <a:lvl8pPr marL="2994294" algn="l" defTabSz="855513" rtl="0" eaLnBrk="1" latinLnBrk="0" hangingPunct="1">
                  <a:defRPr sz="1591" kern="1200">
                    <a:solidFill>
                      <a:schemeClr val="lt1"/>
                    </a:solidFill>
                    <a:latin typeface="+mn-lt"/>
                    <a:ea typeface="+mn-ea"/>
                    <a:cs typeface="+mn-cs"/>
                  </a:defRPr>
                </a:lvl8pPr>
                <a:lvl9pPr marL="3422051" algn="l" defTabSz="855513" rtl="0" eaLnBrk="1" latinLnBrk="0" hangingPunct="1">
                  <a:defRPr sz="1591" kern="1200">
                    <a:solidFill>
                      <a:schemeClr val="lt1"/>
                    </a:solidFill>
                    <a:latin typeface="+mn-lt"/>
                    <a:ea typeface="+mn-ea"/>
                    <a:cs typeface="+mn-cs"/>
                  </a:defRPr>
                </a:lvl9pPr>
              </a:lstStyle>
              <a:p>
                <a:pPr algn="ctr">
                  <a:spcBef>
                    <a:spcPts val="600"/>
                  </a:spcBef>
                  <a:spcAft>
                    <a:spcPts val="0"/>
                  </a:spcAft>
                </a:pPr>
                <a:r>
                  <a:rPr lang="pt-BR" sz="6000" b="1">
                    <a:ln w="0"/>
                    <a:solidFill>
                      <a:srgbClr val="FFA003"/>
                    </a:solidFill>
                    <a:effectLst>
                      <a:outerShdw blurRad="38100" dist="38100" dir="2700000" algn="tl">
                        <a:srgbClr val="000000">
                          <a:alpha val="43137"/>
                        </a:srgbClr>
                      </a:outerShdw>
                    </a:effectLst>
                    <a:latin typeface="Trebuchet MS" panose="020B0603020202020204" pitchFamily="34" charset="0"/>
                    <a:ea typeface="ＭＳ Ｐゴシック" panose="020B0600070205080204" pitchFamily="34" charset="-128"/>
                  </a:rPr>
                  <a:t>G</a:t>
                </a:r>
              </a:p>
            </p:txBody>
          </p:sp>
        </p:grpSp>
        <p:sp>
          <p:nvSpPr>
            <p:cNvPr id="9" name="Retângulo: Cantos Arredondados 8">
              <a:extLst>
                <a:ext uri="{FF2B5EF4-FFF2-40B4-BE49-F238E27FC236}">
                  <a16:creationId xmlns:a16="http://schemas.microsoft.com/office/drawing/2014/main" id="{45EAE0A4-F2E4-4459-4266-FBA697FDC719}"/>
                </a:ext>
              </a:extLst>
            </p:cNvPr>
            <p:cNvSpPr/>
            <p:nvPr/>
          </p:nvSpPr>
          <p:spPr>
            <a:xfrm>
              <a:off x="142875" y="1098757"/>
              <a:ext cx="2700000" cy="3856701"/>
            </a:xfrm>
            <a:prstGeom prst="roundRect">
              <a:avLst/>
            </a:prstGeom>
            <a:noFill/>
            <a:ln w="34925">
              <a:solidFill>
                <a:srgbClr val="57824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defTabSz="406963" rtl="0" eaLnBrk="0" fontAlgn="base" hangingPunct="0">
                <a:spcBef>
                  <a:spcPct val="0"/>
                </a:spcBef>
                <a:spcAft>
                  <a:spcPct val="0"/>
                </a:spcAft>
                <a:defRPr sz="1591" kern="1200">
                  <a:solidFill>
                    <a:schemeClr val="lt1"/>
                  </a:solidFill>
                  <a:latin typeface="+mn-lt"/>
                  <a:ea typeface="+mn-ea"/>
                  <a:cs typeface="+mn-cs"/>
                </a:defRPr>
              </a:lvl1pPr>
              <a:lvl2pPr marL="406963" indent="-236158" algn="l" defTabSz="406963" rtl="0" eaLnBrk="0" fontAlgn="base" hangingPunct="0">
                <a:spcBef>
                  <a:spcPct val="0"/>
                </a:spcBef>
                <a:spcAft>
                  <a:spcPct val="0"/>
                </a:spcAft>
                <a:defRPr sz="1591" kern="1200">
                  <a:solidFill>
                    <a:schemeClr val="lt1"/>
                  </a:solidFill>
                  <a:latin typeface="+mn-lt"/>
                  <a:ea typeface="+mn-ea"/>
                  <a:cs typeface="+mn-cs"/>
                </a:defRPr>
              </a:lvl2pPr>
              <a:lvl3pPr marL="815411" indent="-472314" algn="l" defTabSz="406963" rtl="0" eaLnBrk="0" fontAlgn="base" hangingPunct="0">
                <a:spcBef>
                  <a:spcPct val="0"/>
                </a:spcBef>
                <a:spcAft>
                  <a:spcPct val="0"/>
                </a:spcAft>
                <a:defRPr sz="1591" kern="1200">
                  <a:solidFill>
                    <a:schemeClr val="lt1"/>
                  </a:solidFill>
                  <a:latin typeface="+mn-lt"/>
                  <a:ea typeface="+mn-ea"/>
                  <a:cs typeface="+mn-cs"/>
                </a:defRPr>
              </a:lvl3pPr>
              <a:lvl4pPr marL="1223858" indent="-709957" algn="l" defTabSz="406963" rtl="0" eaLnBrk="0" fontAlgn="base" hangingPunct="0">
                <a:spcBef>
                  <a:spcPct val="0"/>
                </a:spcBef>
                <a:spcAft>
                  <a:spcPct val="0"/>
                </a:spcAft>
                <a:defRPr sz="1591" kern="1200">
                  <a:solidFill>
                    <a:schemeClr val="lt1"/>
                  </a:solidFill>
                  <a:latin typeface="+mn-lt"/>
                  <a:ea typeface="+mn-ea"/>
                  <a:cs typeface="+mn-cs"/>
                </a:defRPr>
              </a:lvl4pPr>
              <a:lvl5pPr marL="1630821" indent="-947599" algn="l" defTabSz="406963" rtl="0" eaLnBrk="0" fontAlgn="base" hangingPunct="0">
                <a:spcBef>
                  <a:spcPct val="0"/>
                </a:spcBef>
                <a:spcAft>
                  <a:spcPct val="0"/>
                </a:spcAft>
                <a:defRPr sz="1591" kern="1200">
                  <a:solidFill>
                    <a:schemeClr val="lt1"/>
                  </a:solidFill>
                  <a:latin typeface="+mn-lt"/>
                  <a:ea typeface="+mn-ea"/>
                  <a:cs typeface="+mn-cs"/>
                </a:defRPr>
              </a:lvl5pPr>
              <a:lvl6pPr marL="2138782" algn="l" defTabSz="855513" rtl="0" eaLnBrk="1" latinLnBrk="0" hangingPunct="1">
                <a:defRPr sz="1591" kern="1200">
                  <a:solidFill>
                    <a:schemeClr val="lt1"/>
                  </a:solidFill>
                  <a:latin typeface="+mn-lt"/>
                  <a:ea typeface="+mn-ea"/>
                  <a:cs typeface="+mn-cs"/>
                </a:defRPr>
              </a:lvl6pPr>
              <a:lvl7pPr marL="2566538" algn="l" defTabSz="855513" rtl="0" eaLnBrk="1" latinLnBrk="0" hangingPunct="1">
                <a:defRPr sz="1591" kern="1200">
                  <a:solidFill>
                    <a:schemeClr val="lt1"/>
                  </a:solidFill>
                  <a:latin typeface="+mn-lt"/>
                  <a:ea typeface="+mn-ea"/>
                  <a:cs typeface="+mn-cs"/>
                </a:defRPr>
              </a:lvl7pPr>
              <a:lvl8pPr marL="2994294" algn="l" defTabSz="855513" rtl="0" eaLnBrk="1" latinLnBrk="0" hangingPunct="1">
                <a:defRPr sz="1591" kern="1200">
                  <a:solidFill>
                    <a:schemeClr val="lt1"/>
                  </a:solidFill>
                  <a:latin typeface="+mn-lt"/>
                  <a:ea typeface="+mn-ea"/>
                  <a:cs typeface="+mn-cs"/>
                </a:defRPr>
              </a:lvl8pPr>
              <a:lvl9pPr marL="3422051" algn="l" defTabSz="855513" rtl="0" eaLnBrk="1" latinLnBrk="0" hangingPunct="1">
                <a:defRPr sz="1591" kern="1200">
                  <a:solidFill>
                    <a:schemeClr val="lt1"/>
                  </a:solidFill>
                  <a:latin typeface="+mn-lt"/>
                  <a:ea typeface="+mn-ea"/>
                  <a:cs typeface="+mn-cs"/>
                </a:defRPr>
              </a:lvl9pPr>
            </a:lstStyle>
            <a:p>
              <a:pPr algn="ctr"/>
              <a:endParaRPr lang="pt-BR"/>
            </a:p>
          </p:txBody>
        </p:sp>
        <p:grpSp>
          <p:nvGrpSpPr>
            <p:cNvPr id="10" name="Agrupar 9">
              <a:extLst>
                <a:ext uri="{FF2B5EF4-FFF2-40B4-BE49-F238E27FC236}">
                  <a16:creationId xmlns:a16="http://schemas.microsoft.com/office/drawing/2014/main" id="{A7BA00C3-AB32-09A3-0AEE-34E131CFE4AE}"/>
                </a:ext>
              </a:extLst>
            </p:cNvPr>
            <p:cNvGrpSpPr/>
            <p:nvPr/>
          </p:nvGrpSpPr>
          <p:grpSpPr>
            <a:xfrm>
              <a:off x="903895" y="549871"/>
              <a:ext cx="1210362" cy="1008000"/>
              <a:chOff x="734292" y="601489"/>
              <a:chExt cx="1210362" cy="1008000"/>
            </a:xfrm>
          </p:grpSpPr>
          <p:sp>
            <p:nvSpPr>
              <p:cNvPr id="14" name="Retângulo 13">
                <a:extLst>
                  <a:ext uri="{FF2B5EF4-FFF2-40B4-BE49-F238E27FC236}">
                    <a16:creationId xmlns:a16="http://schemas.microsoft.com/office/drawing/2014/main" id="{CED62F9C-1596-1F68-C615-23FC12D5E288}"/>
                  </a:ext>
                </a:extLst>
              </p:cNvPr>
              <p:cNvSpPr/>
              <p:nvPr/>
            </p:nvSpPr>
            <p:spPr>
              <a:xfrm>
                <a:off x="734292" y="1061883"/>
                <a:ext cx="1210362" cy="4001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defTabSz="406963" rtl="0" eaLnBrk="0" fontAlgn="base" hangingPunct="0">
                  <a:spcBef>
                    <a:spcPct val="0"/>
                  </a:spcBef>
                  <a:spcAft>
                    <a:spcPct val="0"/>
                  </a:spcAft>
                  <a:defRPr sz="1591" kern="1200">
                    <a:solidFill>
                      <a:schemeClr val="lt1"/>
                    </a:solidFill>
                    <a:latin typeface="+mn-lt"/>
                    <a:ea typeface="+mn-ea"/>
                    <a:cs typeface="+mn-cs"/>
                  </a:defRPr>
                </a:lvl1pPr>
                <a:lvl2pPr marL="406963" indent="-236158" algn="l" defTabSz="406963" rtl="0" eaLnBrk="0" fontAlgn="base" hangingPunct="0">
                  <a:spcBef>
                    <a:spcPct val="0"/>
                  </a:spcBef>
                  <a:spcAft>
                    <a:spcPct val="0"/>
                  </a:spcAft>
                  <a:defRPr sz="1591" kern="1200">
                    <a:solidFill>
                      <a:schemeClr val="lt1"/>
                    </a:solidFill>
                    <a:latin typeface="+mn-lt"/>
                    <a:ea typeface="+mn-ea"/>
                    <a:cs typeface="+mn-cs"/>
                  </a:defRPr>
                </a:lvl2pPr>
                <a:lvl3pPr marL="815411" indent="-472314" algn="l" defTabSz="406963" rtl="0" eaLnBrk="0" fontAlgn="base" hangingPunct="0">
                  <a:spcBef>
                    <a:spcPct val="0"/>
                  </a:spcBef>
                  <a:spcAft>
                    <a:spcPct val="0"/>
                  </a:spcAft>
                  <a:defRPr sz="1591" kern="1200">
                    <a:solidFill>
                      <a:schemeClr val="lt1"/>
                    </a:solidFill>
                    <a:latin typeface="+mn-lt"/>
                    <a:ea typeface="+mn-ea"/>
                    <a:cs typeface="+mn-cs"/>
                  </a:defRPr>
                </a:lvl3pPr>
                <a:lvl4pPr marL="1223858" indent="-709957" algn="l" defTabSz="406963" rtl="0" eaLnBrk="0" fontAlgn="base" hangingPunct="0">
                  <a:spcBef>
                    <a:spcPct val="0"/>
                  </a:spcBef>
                  <a:spcAft>
                    <a:spcPct val="0"/>
                  </a:spcAft>
                  <a:defRPr sz="1591" kern="1200">
                    <a:solidFill>
                      <a:schemeClr val="lt1"/>
                    </a:solidFill>
                    <a:latin typeface="+mn-lt"/>
                    <a:ea typeface="+mn-ea"/>
                    <a:cs typeface="+mn-cs"/>
                  </a:defRPr>
                </a:lvl4pPr>
                <a:lvl5pPr marL="1630821" indent="-947599" algn="l" defTabSz="406963" rtl="0" eaLnBrk="0" fontAlgn="base" hangingPunct="0">
                  <a:spcBef>
                    <a:spcPct val="0"/>
                  </a:spcBef>
                  <a:spcAft>
                    <a:spcPct val="0"/>
                  </a:spcAft>
                  <a:defRPr sz="1591" kern="1200">
                    <a:solidFill>
                      <a:schemeClr val="lt1"/>
                    </a:solidFill>
                    <a:latin typeface="+mn-lt"/>
                    <a:ea typeface="+mn-ea"/>
                    <a:cs typeface="+mn-cs"/>
                  </a:defRPr>
                </a:lvl5pPr>
                <a:lvl6pPr marL="2138782" algn="l" defTabSz="855513" rtl="0" eaLnBrk="1" latinLnBrk="0" hangingPunct="1">
                  <a:defRPr sz="1591" kern="1200">
                    <a:solidFill>
                      <a:schemeClr val="lt1"/>
                    </a:solidFill>
                    <a:latin typeface="+mn-lt"/>
                    <a:ea typeface="+mn-ea"/>
                    <a:cs typeface="+mn-cs"/>
                  </a:defRPr>
                </a:lvl6pPr>
                <a:lvl7pPr marL="2566538" algn="l" defTabSz="855513" rtl="0" eaLnBrk="1" latinLnBrk="0" hangingPunct="1">
                  <a:defRPr sz="1591" kern="1200">
                    <a:solidFill>
                      <a:schemeClr val="lt1"/>
                    </a:solidFill>
                    <a:latin typeface="+mn-lt"/>
                    <a:ea typeface="+mn-ea"/>
                    <a:cs typeface="+mn-cs"/>
                  </a:defRPr>
                </a:lvl7pPr>
                <a:lvl8pPr marL="2994294" algn="l" defTabSz="855513" rtl="0" eaLnBrk="1" latinLnBrk="0" hangingPunct="1">
                  <a:defRPr sz="1591" kern="1200">
                    <a:solidFill>
                      <a:schemeClr val="lt1"/>
                    </a:solidFill>
                    <a:latin typeface="+mn-lt"/>
                    <a:ea typeface="+mn-ea"/>
                    <a:cs typeface="+mn-cs"/>
                  </a:defRPr>
                </a:lvl8pPr>
                <a:lvl9pPr marL="3422051" algn="l" defTabSz="855513" rtl="0" eaLnBrk="1" latinLnBrk="0" hangingPunct="1">
                  <a:defRPr sz="1591" kern="1200">
                    <a:solidFill>
                      <a:schemeClr val="lt1"/>
                    </a:solidFill>
                    <a:latin typeface="+mn-lt"/>
                    <a:ea typeface="+mn-ea"/>
                    <a:cs typeface="+mn-cs"/>
                  </a:defRPr>
                </a:lvl9pPr>
              </a:lstStyle>
              <a:p>
                <a:pPr algn="ctr"/>
                <a:endParaRPr lang="pt-BR"/>
              </a:p>
            </p:txBody>
          </p:sp>
          <p:sp>
            <p:nvSpPr>
              <p:cNvPr id="15" name="Elipse 14">
                <a:extLst>
                  <a:ext uri="{FF2B5EF4-FFF2-40B4-BE49-F238E27FC236}">
                    <a16:creationId xmlns:a16="http://schemas.microsoft.com/office/drawing/2014/main" id="{E674FA72-C4CF-62D3-314A-CA75DD813025}"/>
                  </a:ext>
                </a:extLst>
              </p:cNvPr>
              <p:cNvSpPr/>
              <p:nvPr/>
            </p:nvSpPr>
            <p:spPr>
              <a:xfrm>
                <a:off x="805662" y="601489"/>
                <a:ext cx="1008000" cy="1008000"/>
              </a:xfrm>
              <a:prstGeom prst="ellipse">
                <a:avLst/>
              </a:prstGeom>
              <a:noFill/>
              <a:ln w="180975">
                <a:solidFill>
                  <a:srgbClr val="5782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defTabSz="406963" rtl="0" eaLnBrk="0" fontAlgn="base" hangingPunct="0">
                  <a:spcBef>
                    <a:spcPct val="0"/>
                  </a:spcBef>
                  <a:spcAft>
                    <a:spcPct val="0"/>
                  </a:spcAft>
                  <a:defRPr sz="1591" kern="1200">
                    <a:solidFill>
                      <a:schemeClr val="lt1"/>
                    </a:solidFill>
                    <a:latin typeface="+mn-lt"/>
                    <a:ea typeface="+mn-ea"/>
                    <a:cs typeface="+mn-cs"/>
                  </a:defRPr>
                </a:lvl1pPr>
                <a:lvl2pPr marL="406963" indent="-236158" algn="l" defTabSz="406963" rtl="0" eaLnBrk="0" fontAlgn="base" hangingPunct="0">
                  <a:spcBef>
                    <a:spcPct val="0"/>
                  </a:spcBef>
                  <a:spcAft>
                    <a:spcPct val="0"/>
                  </a:spcAft>
                  <a:defRPr sz="1591" kern="1200">
                    <a:solidFill>
                      <a:schemeClr val="lt1"/>
                    </a:solidFill>
                    <a:latin typeface="+mn-lt"/>
                    <a:ea typeface="+mn-ea"/>
                    <a:cs typeface="+mn-cs"/>
                  </a:defRPr>
                </a:lvl2pPr>
                <a:lvl3pPr marL="815411" indent="-472314" algn="l" defTabSz="406963" rtl="0" eaLnBrk="0" fontAlgn="base" hangingPunct="0">
                  <a:spcBef>
                    <a:spcPct val="0"/>
                  </a:spcBef>
                  <a:spcAft>
                    <a:spcPct val="0"/>
                  </a:spcAft>
                  <a:defRPr sz="1591" kern="1200">
                    <a:solidFill>
                      <a:schemeClr val="lt1"/>
                    </a:solidFill>
                    <a:latin typeface="+mn-lt"/>
                    <a:ea typeface="+mn-ea"/>
                    <a:cs typeface="+mn-cs"/>
                  </a:defRPr>
                </a:lvl3pPr>
                <a:lvl4pPr marL="1223858" indent="-709957" algn="l" defTabSz="406963" rtl="0" eaLnBrk="0" fontAlgn="base" hangingPunct="0">
                  <a:spcBef>
                    <a:spcPct val="0"/>
                  </a:spcBef>
                  <a:spcAft>
                    <a:spcPct val="0"/>
                  </a:spcAft>
                  <a:defRPr sz="1591" kern="1200">
                    <a:solidFill>
                      <a:schemeClr val="lt1"/>
                    </a:solidFill>
                    <a:latin typeface="+mn-lt"/>
                    <a:ea typeface="+mn-ea"/>
                    <a:cs typeface="+mn-cs"/>
                  </a:defRPr>
                </a:lvl4pPr>
                <a:lvl5pPr marL="1630821" indent="-947599" algn="l" defTabSz="406963" rtl="0" eaLnBrk="0" fontAlgn="base" hangingPunct="0">
                  <a:spcBef>
                    <a:spcPct val="0"/>
                  </a:spcBef>
                  <a:spcAft>
                    <a:spcPct val="0"/>
                  </a:spcAft>
                  <a:defRPr sz="1591" kern="1200">
                    <a:solidFill>
                      <a:schemeClr val="lt1"/>
                    </a:solidFill>
                    <a:latin typeface="+mn-lt"/>
                    <a:ea typeface="+mn-ea"/>
                    <a:cs typeface="+mn-cs"/>
                  </a:defRPr>
                </a:lvl5pPr>
                <a:lvl6pPr marL="2138782" algn="l" defTabSz="855513" rtl="0" eaLnBrk="1" latinLnBrk="0" hangingPunct="1">
                  <a:defRPr sz="1591" kern="1200">
                    <a:solidFill>
                      <a:schemeClr val="lt1"/>
                    </a:solidFill>
                    <a:latin typeface="+mn-lt"/>
                    <a:ea typeface="+mn-ea"/>
                    <a:cs typeface="+mn-cs"/>
                  </a:defRPr>
                </a:lvl6pPr>
                <a:lvl7pPr marL="2566538" algn="l" defTabSz="855513" rtl="0" eaLnBrk="1" latinLnBrk="0" hangingPunct="1">
                  <a:defRPr sz="1591" kern="1200">
                    <a:solidFill>
                      <a:schemeClr val="lt1"/>
                    </a:solidFill>
                    <a:latin typeface="+mn-lt"/>
                    <a:ea typeface="+mn-ea"/>
                    <a:cs typeface="+mn-cs"/>
                  </a:defRPr>
                </a:lvl7pPr>
                <a:lvl8pPr marL="2994294" algn="l" defTabSz="855513" rtl="0" eaLnBrk="1" latinLnBrk="0" hangingPunct="1">
                  <a:defRPr sz="1591" kern="1200">
                    <a:solidFill>
                      <a:schemeClr val="lt1"/>
                    </a:solidFill>
                    <a:latin typeface="+mn-lt"/>
                    <a:ea typeface="+mn-ea"/>
                    <a:cs typeface="+mn-cs"/>
                  </a:defRPr>
                </a:lvl8pPr>
                <a:lvl9pPr marL="3422051" algn="l" defTabSz="855513" rtl="0" eaLnBrk="1" latinLnBrk="0" hangingPunct="1">
                  <a:defRPr sz="1591" kern="1200">
                    <a:solidFill>
                      <a:schemeClr val="lt1"/>
                    </a:solidFill>
                    <a:latin typeface="+mn-lt"/>
                    <a:ea typeface="+mn-ea"/>
                    <a:cs typeface="+mn-cs"/>
                  </a:defRPr>
                </a:lvl9pPr>
              </a:lstStyle>
              <a:p>
                <a:pPr algn="ctr"/>
                <a:r>
                  <a:rPr lang="pt-BR" sz="6000" b="1">
                    <a:solidFill>
                      <a:srgbClr val="578242"/>
                    </a:solidFill>
                    <a:effectLst>
                      <a:outerShdw blurRad="38100" dist="38100" dir="2700000" algn="tl">
                        <a:srgbClr val="000000">
                          <a:alpha val="43137"/>
                        </a:srgbClr>
                      </a:outerShdw>
                    </a:effectLst>
                    <a:latin typeface="Trebuchet MS" panose="020B0603020202020204" pitchFamily="34" charset="0"/>
                  </a:rPr>
                  <a:t>E</a:t>
                </a:r>
              </a:p>
            </p:txBody>
          </p:sp>
        </p:grpSp>
        <p:sp>
          <p:nvSpPr>
            <p:cNvPr id="11" name="CaixaDeTexto 11">
              <a:extLst>
                <a:ext uri="{FF2B5EF4-FFF2-40B4-BE49-F238E27FC236}">
                  <a16:creationId xmlns:a16="http://schemas.microsoft.com/office/drawing/2014/main" id="{2F86DDCF-68AA-92FC-D6B0-CBAC7EF21713}"/>
                </a:ext>
              </a:extLst>
            </p:cNvPr>
            <p:cNvSpPr txBox="1"/>
            <p:nvPr/>
          </p:nvSpPr>
          <p:spPr>
            <a:xfrm>
              <a:off x="142876" y="1607713"/>
              <a:ext cx="2700000" cy="2003112"/>
            </a:xfrm>
            <a:prstGeom prst="rect">
              <a:avLst/>
            </a:prstGeom>
            <a:noFill/>
          </p:spPr>
          <p:txBody>
            <a:bodyPr wrap="square">
              <a:spAutoFit/>
            </a:bodyPr>
            <a:lstStyle>
              <a:defPPr>
                <a:defRPr lang="en-US"/>
              </a:defPPr>
              <a:lvl1pPr algn="l" defTabSz="406963" rtl="0" eaLnBrk="0" fontAlgn="base" hangingPunct="0">
                <a:spcBef>
                  <a:spcPct val="0"/>
                </a:spcBef>
                <a:spcAft>
                  <a:spcPct val="0"/>
                </a:spcAft>
                <a:defRPr sz="1591" kern="1200">
                  <a:solidFill>
                    <a:schemeClr val="tx1"/>
                  </a:solidFill>
                  <a:latin typeface="Calibri" panose="020F0502020204030204" pitchFamily="34" charset="0"/>
                  <a:ea typeface="ＭＳ Ｐゴシック" panose="020B0600070205080204" pitchFamily="34" charset="-128"/>
                  <a:cs typeface="+mn-cs"/>
                </a:defRPr>
              </a:lvl1pPr>
              <a:lvl2pPr marL="406963" indent="-236158" algn="l" defTabSz="406963" rtl="0" eaLnBrk="0" fontAlgn="base" hangingPunct="0">
                <a:spcBef>
                  <a:spcPct val="0"/>
                </a:spcBef>
                <a:spcAft>
                  <a:spcPct val="0"/>
                </a:spcAft>
                <a:defRPr sz="1591" kern="1200">
                  <a:solidFill>
                    <a:schemeClr val="tx1"/>
                  </a:solidFill>
                  <a:latin typeface="Calibri" panose="020F0502020204030204" pitchFamily="34" charset="0"/>
                  <a:ea typeface="ＭＳ Ｐゴシック" panose="020B0600070205080204" pitchFamily="34" charset="-128"/>
                  <a:cs typeface="+mn-cs"/>
                </a:defRPr>
              </a:lvl2pPr>
              <a:lvl3pPr marL="815411" indent="-472314" algn="l" defTabSz="406963" rtl="0" eaLnBrk="0" fontAlgn="base" hangingPunct="0">
                <a:spcBef>
                  <a:spcPct val="0"/>
                </a:spcBef>
                <a:spcAft>
                  <a:spcPct val="0"/>
                </a:spcAft>
                <a:defRPr sz="1591" kern="1200">
                  <a:solidFill>
                    <a:schemeClr val="tx1"/>
                  </a:solidFill>
                  <a:latin typeface="Calibri" panose="020F0502020204030204" pitchFamily="34" charset="0"/>
                  <a:ea typeface="ＭＳ Ｐゴシック" panose="020B0600070205080204" pitchFamily="34" charset="-128"/>
                  <a:cs typeface="+mn-cs"/>
                </a:defRPr>
              </a:lvl3pPr>
              <a:lvl4pPr marL="1223858" indent="-709957" algn="l" defTabSz="406963" rtl="0" eaLnBrk="0" fontAlgn="base" hangingPunct="0">
                <a:spcBef>
                  <a:spcPct val="0"/>
                </a:spcBef>
                <a:spcAft>
                  <a:spcPct val="0"/>
                </a:spcAft>
                <a:defRPr sz="1591" kern="1200">
                  <a:solidFill>
                    <a:schemeClr val="tx1"/>
                  </a:solidFill>
                  <a:latin typeface="Calibri" panose="020F0502020204030204" pitchFamily="34" charset="0"/>
                  <a:ea typeface="ＭＳ Ｐゴシック" panose="020B0600070205080204" pitchFamily="34" charset="-128"/>
                  <a:cs typeface="+mn-cs"/>
                </a:defRPr>
              </a:lvl4pPr>
              <a:lvl5pPr marL="1630821" indent="-947599" algn="l" defTabSz="406963" rtl="0" eaLnBrk="0" fontAlgn="base" hangingPunct="0">
                <a:spcBef>
                  <a:spcPct val="0"/>
                </a:spcBef>
                <a:spcAft>
                  <a:spcPct val="0"/>
                </a:spcAft>
                <a:defRPr sz="1591" kern="1200">
                  <a:solidFill>
                    <a:schemeClr val="tx1"/>
                  </a:solidFill>
                  <a:latin typeface="Calibri" panose="020F0502020204030204" pitchFamily="34" charset="0"/>
                  <a:ea typeface="ＭＳ Ｐゴシック" panose="020B0600070205080204" pitchFamily="34" charset="-128"/>
                  <a:cs typeface="+mn-cs"/>
                </a:defRPr>
              </a:lvl5pPr>
              <a:lvl6pPr marL="2138782" algn="l" defTabSz="855513" rtl="0" eaLnBrk="1" latinLnBrk="0" hangingPunct="1">
                <a:defRPr sz="1591" kern="1200">
                  <a:solidFill>
                    <a:schemeClr val="tx1"/>
                  </a:solidFill>
                  <a:latin typeface="Calibri" panose="020F0502020204030204" pitchFamily="34" charset="0"/>
                  <a:ea typeface="ＭＳ Ｐゴシック" panose="020B0600070205080204" pitchFamily="34" charset="-128"/>
                  <a:cs typeface="+mn-cs"/>
                </a:defRPr>
              </a:lvl6pPr>
              <a:lvl7pPr marL="2566538" algn="l" defTabSz="855513" rtl="0" eaLnBrk="1" latinLnBrk="0" hangingPunct="1">
                <a:defRPr sz="1591" kern="1200">
                  <a:solidFill>
                    <a:schemeClr val="tx1"/>
                  </a:solidFill>
                  <a:latin typeface="Calibri" panose="020F0502020204030204" pitchFamily="34" charset="0"/>
                  <a:ea typeface="ＭＳ Ｐゴシック" panose="020B0600070205080204" pitchFamily="34" charset="-128"/>
                  <a:cs typeface="+mn-cs"/>
                </a:defRPr>
              </a:lvl7pPr>
              <a:lvl8pPr marL="2994294" algn="l" defTabSz="855513" rtl="0" eaLnBrk="1" latinLnBrk="0" hangingPunct="1">
                <a:defRPr sz="1591" kern="1200">
                  <a:solidFill>
                    <a:schemeClr val="tx1"/>
                  </a:solidFill>
                  <a:latin typeface="Calibri" panose="020F0502020204030204" pitchFamily="34" charset="0"/>
                  <a:ea typeface="ＭＳ Ｐゴシック" panose="020B0600070205080204" pitchFamily="34" charset="-128"/>
                  <a:cs typeface="+mn-cs"/>
                </a:defRPr>
              </a:lvl8pPr>
              <a:lvl9pPr marL="3422051" algn="l" defTabSz="855513" rtl="0" eaLnBrk="1" latinLnBrk="0" hangingPunct="1">
                <a:defRPr sz="1591" kern="1200">
                  <a:solidFill>
                    <a:schemeClr val="tx1"/>
                  </a:solidFill>
                  <a:latin typeface="Calibri" panose="020F0502020204030204" pitchFamily="34" charset="0"/>
                  <a:ea typeface="ＭＳ Ｐゴシック" panose="020B0600070205080204" pitchFamily="34" charset="-128"/>
                  <a:cs typeface="+mn-cs"/>
                </a:defRPr>
              </a:lvl9pPr>
            </a:lstStyle>
            <a:p>
              <a:pPr marL="171450" indent="-171450">
                <a:spcAft>
                  <a:spcPts val="200"/>
                </a:spcAft>
                <a:buClr>
                  <a:schemeClr val="accent6"/>
                </a:buClr>
                <a:buFont typeface="Wingdings" panose="05000000000000000000" pitchFamily="2" charset="2"/>
                <a:buChar char="ü"/>
              </a:pPr>
              <a:r>
                <a:rPr lang="pt-BR" sz="1050">
                  <a:solidFill>
                    <a:schemeClr val="tx1">
                      <a:lumMod val="65000"/>
                      <a:lumOff val="35000"/>
                    </a:schemeClr>
                  </a:solidFill>
                  <a:latin typeface="Trebuchet MS" panose="020B0603020202020204" pitchFamily="34" charset="0"/>
                </a:rPr>
                <a:t>Gestão ambiental </a:t>
              </a:r>
              <a:r>
                <a:rPr lang="pt-BR" sz="900">
                  <a:solidFill>
                    <a:schemeClr val="tx1">
                      <a:lumMod val="65000"/>
                      <a:lumOff val="35000"/>
                    </a:schemeClr>
                  </a:solidFill>
                  <a:latin typeface="Trebuchet MS" panose="020B0603020202020204" pitchFamily="34" charset="0"/>
                </a:rPr>
                <a:t>(certificação ambiental)</a:t>
              </a:r>
            </a:p>
            <a:p>
              <a:pPr marL="171450" indent="-171450">
                <a:spcAft>
                  <a:spcPts val="200"/>
                </a:spcAft>
                <a:buClr>
                  <a:schemeClr val="accent6"/>
                </a:buClr>
                <a:buFont typeface="Wingdings" panose="05000000000000000000" pitchFamily="2" charset="2"/>
                <a:buChar char="ü"/>
              </a:pPr>
              <a:r>
                <a:rPr lang="pt-BR" sz="1050">
                  <a:solidFill>
                    <a:schemeClr val="tx1">
                      <a:lumMod val="65000"/>
                      <a:lumOff val="35000"/>
                    </a:schemeClr>
                  </a:solidFill>
                  <a:latin typeface="Trebuchet MS" panose="020B0603020202020204" pitchFamily="34" charset="0"/>
                </a:rPr>
                <a:t>Eficiência energética</a:t>
              </a:r>
            </a:p>
            <a:p>
              <a:pPr marL="171450" indent="-171450">
                <a:spcAft>
                  <a:spcPts val="200"/>
                </a:spcAft>
                <a:buClr>
                  <a:schemeClr val="accent6"/>
                </a:buClr>
                <a:buFont typeface="Wingdings" panose="05000000000000000000" pitchFamily="2" charset="2"/>
                <a:buChar char="ü"/>
              </a:pPr>
              <a:r>
                <a:rPr lang="pt-BR" sz="1050">
                  <a:solidFill>
                    <a:schemeClr val="tx1">
                      <a:lumMod val="65000"/>
                      <a:lumOff val="35000"/>
                    </a:schemeClr>
                  </a:solidFill>
                  <a:latin typeface="Trebuchet MS" panose="020B0603020202020204" pitchFamily="34" charset="0"/>
                </a:rPr>
                <a:t>Gestão da água e efluentes</a:t>
              </a:r>
            </a:p>
            <a:p>
              <a:pPr marL="171450" indent="-171450">
                <a:spcAft>
                  <a:spcPts val="200"/>
                </a:spcAft>
                <a:buClr>
                  <a:schemeClr val="accent6"/>
                </a:buClr>
                <a:buFont typeface="Wingdings" panose="05000000000000000000" pitchFamily="2" charset="2"/>
                <a:buChar char="ü"/>
              </a:pPr>
              <a:r>
                <a:rPr lang="pt-BR" sz="1050">
                  <a:solidFill>
                    <a:schemeClr val="tx1">
                      <a:lumMod val="65000"/>
                      <a:lumOff val="35000"/>
                    </a:schemeClr>
                  </a:solidFill>
                  <a:latin typeface="Trebuchet MS" panose="020B0603020202020204" pitchFamily="34" charset="0"/>
                </a:rPr>
                <a:t>Gestão de resíduos</a:t>
              </a:r>
            </a:p>
            <a:p>
              <a:pPr marL="171450" indent="-171450">
                <a:spcAft>
                  <a:spcPts val="200"/>
                </a:spcAft>
                <a:buClr>
                  <a:schemeClr val="accent6"/>
                </a:buClr>
                <a:buFont typeface="Wingdings" panose="05000000000000000000" pitchFamily="2" charset="2"/>
                <a:buChar char="ü"/>
              </a:pPr>
              <a:r>
                <a:rPr lang="pt-BR" sz="1050">
                  <a:solidFill>
                    <a:schemeClr val="tx1">
                      <a:lumMod val="65000"/>
                      <a:lumOff val="35000"/>
                    </a:schemeClr>
                  </a:solidFill>
                  <a:latin typeface="Trebuchet MS" panose="020B0603020202020204" pitchFamily="34" charset="0"/>
                </a:rPr>
                <a:t>Qualidade do ar </a:t>
              </a:r>
              <a:r>
                <a:rPr lang="pt-BR" sz="900">
                  <a:solidFill>
                    <a:schemeClr val="tx1">
                      <a:lumMod val="65000"/>
                      <a:lumOff val="35000"/>
                    </a:schemeClr>
                  </a:solidFill>
                  <a:latin typeface="Trebuchet MS" panose="020B0603020202020204" pitchFamily="34" charset="0"/>
                </a:rPr>
                <a:t>(emissão de poluentes)</a:t>
              </a:r>
            </a:p>
            <a:p>
              <a:pPr marL="171450" indent="-171450">
                <a:spcAft>
                  <a:spcPts val="200"/>
                </a:spcAft>
                <a:buClr>
                  <a:schemeClr val="accent6"/>
                </a:buClr>
                <a:buFont typeface="Wingdings" panose="05000000000000000000" pitchFamily="2" charset="2"/>
                <a:buChar char="ü"/>
              </a:pPr>
              <a:r>
                <a:rPr lang="pt-BR" sz="1050">
                  <a:solidFill>
                    <a:schemeClr val="tx1">
                      <a:lumMod val="65000"/>
                      <a:lumOff val="35000"/>
                    </a:schemeClr>
                  </a:solidFill>
                  <a:latin typeface="Trebuchet MS" panose="020B0603020202020204" pitchFamily="34" charset="0"/>
                </a:rPr>
                <a:t>Logística reversa </a:t>
              </a:r>
              <a:r>
                <a:rPr lang="pt-BR" sz="900">
                  <a:solidFill>
                    <a:schemeClr val="tx1">
                      <a:lumMod val="65000"/>
                      <a:lumOff val="35000"/>
                    </a:schemeClr>
                  </a:solidFill>
                  <a:latin typeface="Trebuchet MS" panose="020B0603020202020204" pitchFamily="34" charset="0"/>
                </a:rPr>
                <a:t>(coleta dos resíduos sólidos pós consumo e aproveitamento nos ciclos produtivos)</a:t>
              </a:r>
            </a:p>
            <a:p>
              <a:pPr marL="171450" indent="-171450">
                <a:spcAft>
                  <a:spcPts val="200"/>
                </a:spcAft>
                <a:buClr>
                  <a:schemeClr val="accent6"/>
                </a:buClr>
                <a:buFont typeface="Wingdings" panose="05000000000000000000" pitchFamily="2" charset="2"/>
                <a:buChar char="ü"/>
              </a:pPr>
              <a:r>
                <a:rPr lang="pt-BR" sz="1050">
                  <a:solidFill>
                    <a:schemeClr val="tx1">
                      <a:lumMod val="65000"/>
                      <a:lumOff val="35000"/>
                    </a:schemeClr>
                  </a:solidFill>
                  <a:latin typeface="Trebuchet MS" panose="020B0603020202020204" pitchFamily="34" charset="0"/>
                </a:rPr>
                <a:t>Biodiversidade e serviços ecossistêmicos</a:t>
              </a:r>
            </a:p>
            <a:p>
              <a:pPr marL="171450" indent="-171450">
                <a:spcAft>
                  <a:spcPts val="200"/>
                </a:spcAft>
                <a:buClr>
                  <a:schemeClr val="accent6"/>
                </a:buClr>
                <a:buFont typeface="Wingdings" panose="05000000000000000000" pitchFamily="2" charset="2"/>
                <a:buChar char="ü"/>
              </a:pPr>
              <a:r>
                <a:rPr lang="pt-BR" sz="1050">
                  <a:solidFill>
                    <a:schemeClr val="tx1">
                      <a:lumMod val="65000"/>
                      <a:lumOff val="35000"/>
                    </a:schemeClr>
                  </a:solidFill>
                  <a:latin typeface="Trebuchet MS" panose="020B0603020202020204" pitchFamily="34" charset="0"/>
                </a:rPr>
                <a:t>Adaptação às mudança</a:t>
              </a:r>
              <a:endParaRPr lang="pt-BR" sz="1050"/>
            </a:p>
          </p:txBody>
        </p:sp>
        <p:sp>
          <p:nvSpPr>
            <p:cNvPr id="12" name="CaixaDeTexto 23">
              <a:extLst>
                <a:ext uri="{FF2B5EF4-FFF2-40B4-BE49-F238E27FC236}">
                  <a16:creationId xmlns:a16="http://schemas.microsoft.com/office/drawing/2014/main" id="{A30F4B63-F19B-6F2A-B292-03D7F75FEBD8}"/>
                </a:ext>
              </a:extLst>
            </p:cNvPr>
            <p:cNvSpPr txBox="1"/>
            <p:nvPr/>
          </p:nvSpPr>
          <p:spPr>
            <a:xfrm>
              <a:off x="3165785" y="1594606"/>
              <a:ext cx="2822062" cy="3349635"/>
            </a:xfrm>
            <a:prstGeom prst="rect">
              <a:avLst/>
            </a:prstGeom>
            <a:noFill/>
          </p:spPr>
          <p:txBody>
            <a:bodyPr wrap="square">
              <a:spAutoFit/>
            </a:bodyPr>
            <a:lstStyle>
              <a:defPPr>
                <a:defRPr lang="en-US"/>
              </a:defPPr>
              <a:lvl1pPr algn="l" defTabSz="406963" rtl="0" eaLnBrk="0" fontAlgn="base" hangingPunct="0">
                <a:spcBef>
                  <a:spcPct val="0"/>
                </a:spcBef>
                <a:spcAft>
                  <a:spcPct val="0"/>
                </a:spcAft>
                <a:defRPr sz="1591" kern="1200">
                  <a:solidFill>
                    <a:schemeClr val="tx1"/>
                  </a:solidFill>
                  <a:latin typeface="Calibri" panose="020F0502020204030204" pitchFamily="34" charset="0"/>
                  <a:ea typeface="ＭＳ Ｐゴシック" panose="020B0600070205080204" pitchFamily="34" charset="-128"/>
                  <a:cs typeface="+mn-cs"/>
                </a:defRPr>
              </a:lvl1pPr>
              <a:lvl2pPr marL="406963" indent="-236158" algn="l" defTabSz="406963" rtl="0" eaLnBrk="0" fontAlgn="base" hangingPunct="0">
                <a:spcBef>
                  <a:spcPct val="0"/>
                </a:spcBef>
                <a:spcAft>
                  <a:spcPct val="0"/>
                </a:spcAft>
                <a:defRPr sz="1591" kern="1200">
                  <a:solidFill>
                    <a:schemeClr val="tx1"/>
                  </a:solidFill>
                  <a:latin typeface="Calibri" panose="020F0502020204030204" pitchFamily="34" charset="0"/>
                  <a:ea typeface="ＭＳ Ｐゴシック" panose="020B0600070205080204" pitchFamily="34" charset="-128"/>
                  <a:cs typeface="+mn-cs"/>
                </a:defRPr>
              </a:lvl2pPr>
              <a:lvl3pPr marL="815411" indent="-472314" algn="l" defTabSz="406963" rtl="0" eaLnBrk="0" fontAlgn="base" hangingPunct="0">
                <a:spcBef>
                  <a:spcPct val="0"/>
                </a:spcBef>
                <a:spcAft>
                  <a:spcPct val="0"/>
                </a:spcAft>
                <a:defRPr sz="1591" kern="1200">
                  <a:solidFill>
                    <a:schemeClr val="tx1"/>
                  </a:solidFill>
                  <a:latin typeface="Calibri" panose="020F0502020204030204" pitchFamily="34" charset="0"/>
                  <a:ea typeface="ＭＳ Ｐゴシック" panose="020B0600070205080204" pitchFamily="34" charset="-128"/>
                  <a:cs typeface="+mn-cs"/>
                </a:defRPr>
              </a:lvl3pPr>
              <a:lvl4pPr marL="1223858" indent="-709957" algn="l" defTabSz="406963" rtl="0" eaLnBrk="0" fontAlgn="base" hangingPunct="0">
                <a:spcBef>
                  <a:spcPct val="0"/>
                </a:spcBef>
                <a:spcAft>
                  <a:spcPct val="0"/>
                </a:spcAft>
                <a:defRPr sz="1591" kern="1200">
                  <a:solidFill>
                    <a:schemeClr val="tx1"/>
                  </a:solidFill>
                  <a:latin typeface="Calibri" panose="020F0502020204030204" pitchFamily="34" charset="0"/>
                  <a:ea typeface="ＭＳ Ｐゴシック" panose="020B0600070205080204" pitchFamily="34" charset="-128"/>
                  <a:cs typeface="+mn-cs"/>
                </a:defRPr>
              </a:lvl4pPr>
              <a:lvl5pPr marL="1630821" indent="-947599" algn="l" defTabSz="406963" rtl="0" eaLnBrk="0" fontAlgn="base" hangingPunct="0">
                <a:spcBef>
                  <a:spcPct val="0"/>
                </a:spcBef>
                <a:spcAft>
                  <a:spcPct val="0"/>
                </a:spcAft>
                <a:defRPr sz="1591" kern="1200">
                  <a:solidFill>
                    <a:schemeClr val="tx1"/>
                  </a:solidFill>
                  <a:latin typeface="Calibri" panose="020F0502020204030204" pitchFamily="34" charset="0"/>
                  <a:ea typeface="ＭＳ Ｐゴシック" panose="020B0600070205080204" pitchFamily="34" charset="-128"/>
                  <a:cs typeface="+mn-cs"/>
                </a:defRPr>
              </a:lvl5pPr>
              <a:lvl6pPr marL="2138782" algn="l" defTabSz="855513" rtl="0" eaLnBrk="1" latinLnBrk="0" hangingPunct="1">
                <a:defRPr sz="1591" kern="1200">
                  <a:solidFill>
                    <a:schemeClr val="tx1"/>
                  </a:solidFill>
                  <a:latin typeface="Calibri" panose="020F0502020204030204" pitchFamily="34" charset="0"/>
                  <a:ea typeface="ＭＳ Ｐゴシック" panose="020B0600070205080204" pitchFamily="34" charset="-128"/>
                  <a:cs typeface="+mn-cs"/>
                </a:defRPr>
              </a:lvl6pPr>
              <a:lvl7pPr marL="2566538" algn="l" defTabSz="855513" rtl="0" eaLnBrk="1" latinLnBrk="0" hangingPunct="1">
                <a:defRPr sz="1591" kern="1200">
                  <a:solidFill>
                    <a:schemeClr val="tx1"/>
                  </a:solidFill>
                  <a:latin typeface="Calibri" panose="020F0502020204030204" pitchFamily="34" charset="0"/>
                  <a:ea typeface="ＭＳ Ｐゴシック" panose="020B0600070205080204" pitchFamily="34" charset="-128"/>
                  <a:cs typeface="+mn-cs"/>
                </a:defRPr>
              </a:lvl7pPr>
              <a:lvl8pPr marL="2994294" algn="l" defTabSz="855513" rtl="0" eaLnBrk="1" latinLnBrk="0" hangingPunct="1">
                <a:defRPr sz="1591" kern="1200">
                  <a:solidFill>
                    <a:schemeClr val="tx1"/>
                  </a:solidFill>
                  <a:latin typeface="Calibri" panose="020F0502020204030204" pitchFamily="34" charset="0"/>
                  <a:ea typeface="ＭＳ Ｐゴシック" panose="020B0600070205080204" pitchFamily="34" charset="-128"/>
                  <a:cs typeface="+mn-cs"/>
                </a:defRPr>
              </a:lvl8pPr>
              <a:lvl9pPr marL="3422051" algn="l" defTabSz="855513" rtl="0" eaLnBrk="1" latinLnBrk="0" hangingPunct="1">
                <a:defRPr sz="1591" kern="1200">
                  <a:solidFill>
                    <a:schemeClr val="tx1"/>
                  </a:solidFill>
                  <a:latin typeface="Calibri" panose="020F0502020204030204" pitchFamily="34" charset="0"/>
                  <a:ea typeface="ＭＳ Ｐゴシック" panose="020B0600070205080204" pitchFamily="34" charset="-128"/>
                  <a:cs typeface="+mn-cs"/>
                </a:defRPr>
              </a:lvl9pPr>
            </a:lstStyle>
            <a:p>
              <a:pPr marL="171450" indent="-171450">
                <a:spcAft>
                  <a:spcPts val="200"/>
                </a:spcAft>
                <a:buClr>
                  <a:srgbClr val="34A1BE"/>
                </a:buClr>
                <a:buFont typeface="Wingdings" panose="05000000000000000000" pitchFamily="2" charset="2"/>
                <a:buChar char="ü"/>
              </a:pPr>
              <a:r>
                <a:rPr lang="pt-BR" sz="1000">
                  <a:solidFill>
                    <a:schemeClr val="tx1">
                      <a:lumMod val="65000"/>
                      <a:lumOff val="35000"/>
                    </a:schemeClr>
                  </a:solidFill>
                  <a:latin typeface="Trebuchet MS" panose="020B0603020202020204" pitchFamily="34" charset="0"/>
                </a:rPr>
                <a:t>Combate ao Trabalho Infantil, Forçado ou Análogo ao Escravo</a:t>
              </a:r>
            </a:p>
            <a:p>
              <a:pPr marL="171450" indent="-171450">
                <a:spcAft>
                  <a:spcPts val="200"/>
                </a:spcAft>
                <a:buClr>
                  <a:srgbClr val="34A1BE"/>
                </a:buClr>
                <a:buFont typeface="Wingdings" panose="05000000000000000000" pitchFamily="2" charset="2"/>
                <a:buChar char="ü"/>
              </a:pPr>
              <a:r>
                <a:rPr lang="pt-BR" sz="1000">
                  <a:solidFill>
                    <a:schemeClr val="tx1">
                      <a:lumMod val="65000"/>
                      <a:lumOff val="35000"/>
                    </a:schemeClr>
                  </a:solidFill>
                  <a:latin typeface="Trebuchet MS" panose="020B0603020202020204" pitchFamily="34" charset="0"/>
                </a:rPr>
                <a:t>Política de remuneração e benefícios</a:t>
              </a:r>
            </a:p>
            <a:p>
              <a:pPr marL="171450" indent="-171450">
                <a:spcAft>
                  <a:spcPts val="200"/>
                </a:spcAft>
                <a:buClr>
                  <a:srgbClr val="34A1BE"/>
                </a:buClr>
                <a:buFont typeface="Wingdings" panose="05000000000000000000" pitchFamily="2" charset="2"/>
                <a:buChar char="ü"/>
              </a:pPr>
              <a:r>
                <a:rPr lang="pt-BR" sz="1000">
                  <a:solidFill>
                    <a:schemeClr val="tx1">
                      <a:lumMod val="65000"/>
                      <a:lumOff val="35000"/>
                    </a:schemeClr>
                  </a:solidFill>
                  <a:latin typeface="Trebuchet MS" panose="020B0603020202020204" pitchFamily="34" charset="0"/>
                </a:rPr>
                <a:t>Gestão em Saúde e Segurança Ocupacional </a:t>
              </a:r>
              <a:r>
                <a:rPr lang="pt-BR" sz="900">
                  <a:solidFill>
                    <a:schemeClr val="tx1">
                      <a:lumMod val="65000"/>
                      <a:lumOff val="35000"/>
                    </a:schemeClr>
                  </a:solidFill>
                  <a:latin typeface="Trebuchet MS" panose="020B0603020202020204" pitchFamily="34" charset="0"/>
                </a:rPr>
                <a:t>(certificação)</a:t>
              </a:r>
            </a:p>
            <a:p>
              <a:pPr marL="171450" indent="-171450">
                <a:spcAft>
                  <a:spcPts val="200"/>
                </a:spcAft>
                <a:buClr>
                  <a:srgbClr val="34A1BE"/>
                </a:buClr>
                <a:buFont typeface="Wingdings" panose="05000000000000000000" pitchFamily="2" charset="2"/>
                <a:buChar char="ü"/>
              </a:pPr>
              <a:r>
                <a:rPr lang="pt-BR" sz="1000">
                  <a:solidFill>
                    <a:schemeClr val="tx1">
                      <a:lumMod val="65000"/>
                      <a:lumOff val="35000"/>
                    </a:schemeClr>
                  </a:solidFill>
                  <a:latin typeface="Trebuchet MS" panose="020B0603020202020204" pitchFamily="34" charset="0"/>
                </a:rPr>
                <a:t>Ações de promoção de inclusão e equidade </a:t>
              </a:r>
              <a:r>
                <a:rPr lang="pt-BR" sz="900">
                  <a:solidFill>
                    <a:schemeClr val="tx1">
                      <a:lumMod val="65000"/>
                      <a:lumOff val="35000"/>
                    </a:schemeClr>
                  </a:solidFill>
                  <a:latin typeface="Trebuchet MS" panose="020B0603020202020204" pitchFamily="34" charset="0"/>
                </a:rPr>
                <a:t>(estratégias de valorização da diversidade e de um ambiente empresarial mais plural)</a:t>
              </a:r>
            </a:p>
            <a:p>
              <a:pPr marL="171450" indent="-171450">
                <a:spcAft>
                  <a:spcPts val="200"/>
                </a:spcAft>
                <a:buClr>
                  <a:srgbClr val="34A1BE"/>
                </a:buClr>
                <a:buFont typeface="Wingdings" panose="05000000000000000000" pitchFamily="2" charset="2"/>
                <a:buChar char="ü"/>
              </a:pPr>
              <a:r>
                <a:rPr lang="pt-BR" sz="1000">
                  <a:solidFill>
                    <a:schemeClr val="tx1">
                      <a:lumMod val="65000"/>
                      <a:lumOff val="35000"/>
                    </a:schemeClr>
                  </a:solidFill>
                  <a:latin typeface="Trebuchet MS" panose="020B0603020202020204" pitchFamily="34" charset="0"/>
                </a:rPr>
                <a:t>Letramentos para os colaboradores </a:t>
              </a:r>
              <a:r>
                <a:rPr lang="pt-BR" sz="900">
                  <a:solidFill>
                    <a:schemeClr val="tx1">
                      <a:lumMod val="65000"/>
                      <a:lumOff val="35000"/>
                    </a:schemeClr>
                  </a:solidFill>
                  <a:latin typeface="Trebuchet MS" panose="020B0603020202020204" pitchFamily="34" charset="0"/>
                </a:rPr>
                <a:t>(Ação de formação continuada para compreender, respeitar e valorizar as diferenças culturais e lidar com situações de conflito de forma construtiva e empática)</a:t>
              </a:r>
            </a:p>
            <a:p>
              <a:pPr marL="171450" indent="-171450">
                <a:spcAft>
                  <a:spcPts val="200"/>
                </a:spcAft>
                <a:buClr>
                  <a:srgbClr val="34A1BE"/>
                </a:buClr>
                <a:buFont typeface="Wingdings" panose="05000000000000000000" pitchFamily="2" charset="2"/>
                <a:buChar char="ü"/>
              </a:pPr>
              <a:r>
                <a:rPr lang="pt-BR" sz="1000">
                  <a:solidFill>
                    <a:schemeClr val="tx1">
                      <a:lumMod val="65000"/>
                      <a:lumOff val="35000"/>
                    </a:schemeClr>
                  </a:solidFill>
                  <a:latin typeface="Trebuchet MS" panose="020B0603020202020204" pitchFamily="34" charset="0"/>
                </a:rPr>
                <a:t>Diálogo e engajamento das partes interessadas </a:t>
              </a:r>
              <a:r>
                <a:rPr lang="pt-BR" sz="900">
                  <a:solidFill>
                    <a:schemeClr val="tx1">
                      <a:lumMod val="65000"/>
                      <a:lumOff val="35000"/>
                    </a:schemeClr>
                  </a:solidFill>
                  <a:latin typeface="Trebuchet MS" panose="020B0603020202020204" pitchFamily="34" charset="0"/>
                </a:rPr>
                <a:t>(negociação, consulta ou troca de informações entre governos, clientes trabalhadores, fornecedores, comunidade local e consumidores, sindicatos, dentre outros)</a:t>
              </a:r>
            </a:p>
            <a:p>
              <a:pPr marL="171450" indent="-171450">
                <a:spcAft>
                  <a:spcPts val="200"/>
                </a:spcAft>
                <a:buClr>
                  <a:srgbClr val="34A1BE"/>
                </a:buClr>
                <a:buFont typeface="Wingdings" panose="05000000000000000000" pitchFamily="2" charset="2"/>
                <a:buChar char="ü"/>
              </a:pPr>
              <a:r>
                <a:rPr lang="pt-BR" sz="1000">
                  <a:solidFill>
                    <a:schemeClr val="tx1">
                      <a:lumMod val="65000"/>
                      <a:lumOff val="35000"/>
                    </a:schemeClr>
                  </a:solidFill>
                  <a:latin typeface="Trebuchet MS" panose="020B0603020202020204" pitchFamily="34" charset="0"/>
                </a:rPr>
                <a:t>Investimento social privado</a:t>
              </a:r>
            </a:p>
            <a:p>
              <a:pPr marL="171450" indent="-171450">
                <a:spcAft>
                  <a:spcPts val="200"/>
                </a:spcAft>
                <a:buClr>
                  <a:srgbClr val="34A1BE"/>
                </a:buClr>
                <a:buFont typeface="Wingdings" panose="05000000000000000000" pitchFamily="2" charset="2"/>
                <a:buChar char="ü"/>
              </a:pPr>
              <a:r>
                <a:rPr lang="pt-BR" sz="1000">
                  <a:solidFill>
                    <a:schemeClr val="tx1">
                      <a:lumMod val="65000"/>
                      <a:lumOff val="35000"/>
                    </a:schemeClr>
                  </a:solidFill>
                  <a:latin typeface="Trebuchet MS" panose="020B0603020202020204" pitchFamily="34" charset="0"/>
                </a:rPr>
                <a:t>Avaliação dos impactos adversos das atividades da empresa e cadeia de valor</a:t>
              </a:r>
            </a:p>
          </p:txBody>
        </p:sp>
        <p:sp>
          <p:nvSpPr>
            <p:cNvPr id="13" name="CaixaDeTexto 29">
              <a:extLst>
                <a:ext uri="{FF2B5EF4-FFF2-40B4-BE49-F238E27FC236}">
                  <a16:creationId xmlns:a16="http://schemas.microsoft.com/office/drawing/2014/main" id="{F467A11E-A323-1A63-2A3E-7CC8C77323C5}"/>
                </a:ext>
              </a:extLst>
            </p:cNvPr>
            <p:cNvSpPr txBox="1"/>
            <p:nvPr/>
          </p:nvSpPr>
          <p:spPr>
            <a:xfrm>
              <a:off x="6255954" y="1624102"/>
              <a:ext cx="2700000" cy="3157275"/>
            </a:xfrm>
            <a:prstGeom prst="rect">
              <a:avLst/>
            </a:prstGeom>
            <a:noFill/>
          </p:spPr>
          <p:txBody>
            <a:bodyPr wrap="square">
              <a:spAutoFit/>
            </a:bodyPr>
            <a:lstStyle>
              <a:defPPr>
                <a:defRPr lang="en-US"/>
              </a:defPPr>
              <a:lvl1pPr algn="l" defTabSz="406963" rtl="0" eaLnBrk="0" fontAlgn="base" hangingPunct="0">
                <a:spcBef>
                  <a:spcPct val="0"/>
                </a:spcBef>
                <a:spcAft>
                  <a:spcPct val="0"/>
                </a:spcAft>
                <a:defRPr sz="1591" kern="1200">
                  <a:solidFill>
                    <a:schemeClr val="tx1"/>
                  </a:solidFill>
                  <a:latin typeface="Calibri" panose="020F0502020204030204" pitchFamily="34" charset="0"/>
                  <a:ea typeface="ＭＳ Ｐゴシック" panose="020B0600070205080204" pitchFamily="34" charset="-128"/>
                  <a:cs typeface="+mn-cs"/>
                </a:defRPr>
              </a:lvl1pPr>
              <a:lvl2pPr marL="406963" indent="-236158" algn="l" defTabSz="406963" rtl="0" eaLnBrk="0" fontAlgn="base" hangingPunct="0">
                <a:spcBef>
                  <a:spcPct val="0"/>
                </a:spcBef>
                <a:spcAft>
                  <a:spcPct val="0"/>
                </a:spcAft>
                <a:defRPr sz="1591" kern="1200">
                  <a:solidFill>
                    <a:schemeClr val="tx1"/>
                  </a:solidFill>
                  <a:latin typeface="Calibri" panose="020F0502020204030204" pitchFamily="34" charset="0"/>
                  <a:ea typeface="ＭＳ Ｐゴシック" panose="020B0600070205080204" pitchFamily="34" charset="-128"/>
                  <a:cs typeface="+mn-cs"/>
                </a:defRPr>
              </a:lvl2pPr>
              <a:lvl3pPr marL="815411" indent="-472314" algn="l" defTabSz="406963" rtl="0" eaLnBrk="0" fontAlgn="base" hangingPunct="0">
                <a:spcBef>
                  <a:spcPct val="0"/>
                </a:spcBef>
                <a:spcAft>
                  <a:spcPct val="0"/>
                </a:spcAft>
                <a:defRPr sz="1591" kern="1200">
                  <a:solidFill>
                    <a:schemeClr val="tx1"/>
                  </a:solidFill>
                  <a:latin typeface="Calibri" panose="020F0502020204030204" pitchFamily="34" charset="0"/>
                  <a:ea typeface="ＭＳ Ｐゴシック" panose="020B0600070205080204" pitchFamily="34" charset="-128"/>
                  <a:cs typeface="+mn-cs"/>
                </a:defRPr>
              </a:lvl3pPr>
              <a:lvl4pPr marL="1223858" indent="-709957" algn="l" defTabSz="406963" rtl="0" eaLnBrk="0" fontAlgn="base" hangingPunct="0">
                <a:spcBef>
                  <a:spcPct val="0"/>
                </a:spcBef>
                <a:spcAft>
                  <a:spcPct val="0"/>
                </a:spcAft>
                <a:defRPr sz="1591" kern="1200">
                  <a:solidFill>
                    <a:schemeClr val="tx1"/>
                  </a:solidFill>
                  <a:latin typeface="Calibri" panose="020F0502020204030204" pitchFamily="34" charset="0"/>
                  <a:ea typeface="ＭＳ Ｐゴシック" panose="020B0600070205080204" pitchFamily="34" charset="-128"/>
                  <a:cs typeface="+mn-cs"/>
                </a:defRPr>
              </a:lvl4pPr>
              <a:lvl5pPr marL="1630821" indent="-947599" algn="l" defTabSz="406963" rtl="0" eaLnBrk="0" fontAlgn="base" hangingPunct="0">
                <a:spcBef>
                  <a:spcPct val="0"/>
                </a:spcBef>
                <a:spcAft>
                  <a:spcPct val="0"/>
                </a:spcAft>
                <a:defRPr sz="1591" kern="1200">
                  <a:solidFill>
                    <a:schemeClr val="tx1"/>
                  </a:solidFill>
                  <a:latin typeface="Calibri" panose="020F0502020204030204" pitchFamily="34" charset="0"/>
                  <a:ea typeface="ＭＳ Ｐゴシック" panose="020B0600070205080204" pitchFamily="34" charset="-128"/>
                  <a:cs typeface="+mn-cs"/>
                </a:defRPr>
              </a:lvl5pPr>
              <a:lvl6pPr marL="2138782" algn="l" defTabSz="855513" rtl="0" eaLnBrk="1" latinLnBrk="0" hangingPunct="1">
                <a:defRPr sz="1591" kern="1200">
                  <a:solidFill>
                    <a:schemeClr val="tx1"/>
                  </a:solidFill>
                  <a:latin typeface="Calibri" panose="020F0502020204030204" pitchFamily="34" charset="0"/>
                  <a:ea typeface="ＭＳ Ｐゴシック" panose="020B0600070205080204" pitchFamily="34" charset="-128"/>
                  <a:cs typeface="+mn-cs"/>
                </a:defRPr>
              </a:lvl6pPr>
              <a:lvl7pPr marL="2566538" algn="l" defTabSz="855513" rtl="0" eaLnBrk="1" latinLnBrk="0" hangingPunct="1">
                <a:defRPr sz="1591" kern="1200">
                  <a:solidFill>
                    <a:schemeClr val="tx1"/>
                  </a:solidFill>
                  <a:latin typeface="Calibri" panose="020F0502020204030204" pitchFamily="34" charset="0"/>
                  <a:ea typeface="ＭＳ Ｐゴシック" panose="020B0600070205080204" pitchFamily="34" charset="-128"/>
                  <a:cs typeface="+mn-cs"/>
                </a:defRPr>
              </a:lvl7pPr>
              <a:lvl8pPr marL="2994294" algn="l" defTabSz="855513" rtl="0" eaLnBrk="1" latinLnBrk="0" hangingPunct="1">
                <a:defRPr sz="1591" kern="1200">
                  <a:solidFill>
                    <a:schemeClr val="tx1"/>
                  </a:solidFill>
                  <a:latin typeface="Calibri" panose="020F0502020204030204" pitchFamily="34" charset="0"/>
                  <a:ea typeface="ＭＳ Ｐゴシック" panose="020B0600070205080204" pitchFamily="34" charset="-128"/>
                  <a:cs typeface="+mn-cs"/>
                </a:defRPr>
              </a:lvl8pPr>
              <a:lvl9pPr marL="3422051" algn="l" defTabSz="855513" rtl="0" eaLnBrk="1" latinLnBrk="0" hangingPunct="1">
                <a:defRPr sz="1591" kern="1200">
                  <a:solidFill>
                    <a:schemeClr val="tx1"/>
                  </a:solidFill>
                  <a:latin typeface="Calibri" panose="020F0502020204030204" pitchFamily="34" charset="0"/>
                  <a:ea typeface="ＭＳ Ｐゴシック" panose="020B0600070205080204" pitchFamily="34" charset="-128"/>
                  <a:cs typeface="+mn-cs"/>
                </a:defRPr>
              </a:lvl9pPr>
            </a:lstStyle>
            <a:p>
              <a:pPr marL="171450" indent="-171450">
                <a:spcAft>
                  <a:spcPts val="200"/>
                </a:spcAft>
                <a:buClr>
                  <a:srgbClr val="FFA615"/>
                </a:buClr>
                <a:buFont typeface="Wingdings" panose="05000000000000000000" pitchFamily="2" charset="2"/>
                <a:buChar char="ü"/>
              </a:pPr>
              <a:r>
                <a:rPr lang="pt-BR" sz="1050">
                  <a:solidFill>
                    <a:schemeClr val="tx1">
                      <a:lumMod val="65000"/>
                      <a:lumOff val="35000"/>
                    </a:schemeClr>
                  </a:solidFill>
                  <a:latin typeface="Trebuchet MS" panose="020B0603020202020204" pitchFamily="34" charset="0"/>
                </a:rPr>
                <a:t>Código de Ética</a:t>
              </a:r>
            </a:p>
            <a:p>
              <a:pPr marL="171450" indent="-171450">
                <a:spcAft>
                  <a:spcPts val="200"/>
                </a:spcAft>
                <a:buClr>
                  <a:srgbClr val="FFA615"/>
                </a:buClr>
                <a:buFont typeface="Wingdings" panose="05000000000000000000" pitchFamily="2" charset="2"/>
                <a:buChar char="ü"/>
              </a:pPr>
              <a:r>
                <a:rPr lang="pt-BR" sz="1050">
                  <a:solidFill>
                    <a:schemeClr val="tx1">
                      <a:lumMod val="65000"/>
                      <a:lumOff val="35000"/>
                    </a:schemeClr>
                  </a:solidFill>
                  <a:latin typeface="Trebuchet MS" panose="020B0603020202020204" pitchFamily="34" charset="0"/>
                </a:rPr>
                <a:t>Política Programa de Integridade e práticas anticorrupção</a:t>
              </a:r>
            </a:p>
            <a:p>
              <a:pPr marL="171450" indent="-171450">
                <a:spcAft>
                  <a:spcPts val="200"/>
                </a:spcAft>
                <a:buClr>
                  <a:srgbClr val="FFA615"/>
                </a:buClr>
                <a:buFont typeface="Wingdings" panose="05000000000000000000" pitchFamily="2" charset="2"/>
                <a:buChar char="ü"/>
              </a:pPr>
              <a:r>
                <a:rPr lang="pt-BR" sz="1050">
                  <a:solidFill>
                    <a:schemeClr val="tx1">
                      <a:lumMod val="65000"/>
                      <a:lumOff val="35000"/>
                    </a:schemeClr>
                  </a:solidFill>
                  <a:latin typeface="Trebuchet MS" panose="020B0603020202020204" pitchFamily="34" charset="0"/>
                </a:rPr>
                <a:t>Relações com governos </a:t>
              </a:r>
              <a:r>
                <a:rPr lang="pt-BR" sz="900">
                  <a:solidFill>
                    <a:schemeClr val="tx1">
                      <a:lumMod val="65000"/>
                      <a:lumOff val="35000"/>
                    </a:schemeClr>
                  </a:solidFill>
                  <a:latin typeface="Trebuchet MS" panose="020B0603020202020204" pitchFamily="34" charset="0"/>
                </a:rPr>
                <a:t>(cumprimento de obrigações legais, envolvimento político responsável, participação em iniciativas do poder público, defesa de interesse, etc.)</a:t>
              </a:r>
            </a:p>
            <a:p>
              <a:pPr marL="171450" indent="-171450">
                <a:spcAft>
                  <a:spcPts val="200"/>
                </a:spcAft>
                <a:buClr>
                  <a:srgbClr val="FFA615"/>
                </a:buClr>
                <a:buFont typeface="Wingdings" panose="05000000000000000000" pitchFamily="2" charset="2"/>
                <a:buChar char="ü"/>
              </a:pPr>
              <a:r>
                <a:rPr lang="pt-BR" sz="1050">
                  <a:solidFill>
                    <a:schemeClr val="tx1">
                      <a:lumMod val="65000"/>
                      <a:lumOff val="35000"/>
                    </a:schemeClr>
                  </a:solidFill>
                  <a:latin typeface="Trebuchet MS" panose="020B0603020202020204" pitchFamily="34" charset="0"/>
                </a:rPr>
                <a:t>Gestão de riscos</a:t>
              </a:r>
            </a:p>
            <a:p>
              <a:pPr marL="171450" indent="-171450">
                <a:spcAft>
                  <a:spcPts val="200"/>
                </a:spcAft>
                <a:buClr>
                  <a:srgbClr val="FFA615"/>
                </a:buClr>
                <a:buFont typeface="Wingdings" panose="05000000000000000000" pitchFamily="2" charset="2"/>
                <a:buChar char="ü"/>
              </a:pPr>
              <a:r>
                <a:rPr lang="pt-BR" sz="1050">
                  <a:solidFill>
                    <a:schemeClr val="tx1">
                      <a:lumMod val="65000"/>
                      <a:lumOff val="35000"/>
                    </a:schemeClr>
                  </a:solidFill>
                  <a:latin typeface="Trebuchet MS" panose="020B0603020202020204" pitchFamily="34" charset="0"/>
                </a:rPr>
                <a:t>Privacidade e proteção de dados</a:t>
              </a:r>
            </a:p>
            <a:p>
              <a:pPr marL="171450" indent="-171450">
                <a:spcAft>
                  <a:spcPts val="200"/>
                </a:spcAft>
                <a:buClr>
                  <a:srgbClr val="FFA615"/>
                </a:buClr>
                <a:buFont typeface="Wingdings" panose="05000000000000000000" pitchFamily="2" charset="2"/>
                <a:buChar char="ü"/>
              </a:pPr>
              <a:r>
                <a:rPr lang="pt-BR" sz="1050">
                  <a:solidFill>
                    <a:schemeClr val="tx1">
                      <a:lumMod val="65000"/>
                      <a:lumOff val="35000"/>
                    </a:schemeClr>
                  </a:solidFill>
                  <a:latin typeface="Trebuchet MS" panose="020B0603020202020204" pitchFamily="34" charset="0"/>
                </a:rPr>
                <a:t>Relatórios de sustentabilidade e relatos integrados </a:t>
              </a:r>
              <a:r>
                <a:rPr lang="pt-BR" sz="900">
                  <a:solidFill>
                    <a:schemeClr val="tx1">
                      <a:lumMod val="65000"/>
                      <a:lumOff val="35000"/>
                    </a:schemeClr>
                  </a:solidFill>
                  <a:latin typeface="Trebuchet MS" panose="020B0603020202020204" pitchFamily="34" charset="0"/>
                </a:rPr>
                <a:t>(Comunicação publica que evidencie a transparência das ações da organização para as partes interessadas e a sociedade em geral)</a:t>
              </a:r>
            </a:p>
            <a:p>
              <a:pPr marL="171450" indent="-171450">
                <a:spcAft>
                  <a:spcPts val="200"/>
                </a:spcAft>
                <a:buClr>
                  <a:srgbClr val="FFA615"/>
                </a:buClr>
                <a:buFont typeface="Wingdings" panose="05000000000000000000" pitchFamily="2" charset="2"/>
                <a:buChar char="ü"/>
              </a:pPr>
              <a:r>
                <a:rPr lang="pt-BR" sz="1050">
                  <a:solidFill>
                    <a:schemeClr val="tx1">
                      <a:lumMod val="65000"/>
                      <a:lumOff val="35000"/>
                    </a:schemeClr>
                  </a:solidFill>
                  <a:latin typeface="Trebuchet MS" panose="020B0603020202020204" pitchFamily="34" charset="0"/>
                </a:rPr>
                <a:t>Critérios ESG nas comunicações corporativas</a:t>
              </a:r>
            </a:p>
            <a:p>
              <a:pPr marL="171450" indent="-171450">
                <a:spcAft>
                  <a:spcPts val="200"/>
                </a:spcAft>
                <a:buClr>
                  <a:srgbClr val="FFA615"/>
                </a:buClr>
                <a:buFont typeface="Wingdings" panose="05000000000000000000" pitchFamily="2" charset="2"/>
                <a:buChar char="ü"/>
              </a:pPr>
              <a:r>
                <a:rPr lang="pt-BR" sz="1050">
                  <a:solidFill>
                    <a:schemeClr val="tx1">
                      <a:lumMod val="65000"/>
                      <a:lumOff val="35000"/>
                    </a:schemeClr>
                  </a:solidFill>
                  <a:latin typeface="Trebuchet MS" panose="020B0603020202020204" pitchFamily="34" charset="0"/>
                </a:rPr>
                <a:t>Auditoria de terceira parte </a:t>
              </a:r>
              <a:r>
                <a:rPr lang="pt-BR" sz="900">
                  <a:solidFill>
                    <a:schemeClr val="tx1">
                      <a:lumMod val="65000"/>
                      <a:lumOff val="35000"/>
                    </a:schemeClr>
                  </a:solidFill>
                  <a:latin typeface="Trebuchet MS" panose="020B0603020202020204" pitchFamily="34" charset="0"/>
                </a:rPr>
                <a:t>(Verificação/ avaliação realizada por organizações externas independentes)</a:t>
              </a:r>
            </a:p>
          </p:txBody>
        </p:sp>
      </p:grpSp>
    </p:spTree>
    <p:extLst>
      <p:ext uri="{BB962C8B-B14F-4D97-AF65-F5344CB8AC3E}">
        <p14:creationId xmlns:p14="http://schemas.microsoft.com/office/powerpoint/2010/main" val="29445161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635F5E3-2B1C-7C0A-8581-67A9052D13AA}"/>
              </a:ext>
            </a:extLst>
          </p:cNvPr>
          <p:cNvSpPr>
            <a:spLocks noGrp="1"/>
          </p:cNvSpPr>
          <p:nvPr>
            <p:ph type="title"/>
          </p:nvPr>
        </p:nvSpPr>
        <p:spPr>
          <a:xfrm>
            <a:off x="838199" y="198437"/>
            <a:ext cx="8001001" cy="1501154"/>
          </a:xfrm>
        </p:spPr>
        <p:txBody>
          <a:bodyPr rtlCol="0" anchor="b">
            <a:normAutofit/>
          </a:bodyPr>
          <a:lstStyle>
            <a:defPPr>
              <a:defRPr lang="pt-BR"/>
            </a:defPPr>
          </a:lstStyle>
          <a:p>
            <a:pPr rtl="0"/>
            <a:r>
              <a:rPr lang="pt-BR" sz="4000">
                <a:latin typeface="Trebuchet MS"/>
              </a:rPr>
              <a:t>Benefícios da adoção das práticas ESG para as empresas</a:t>
            </a:r>
          </a:p>
        </p:txBody>
      </p:sp>
      <p:pic>
        <p:nvPicPr>
          <p:cNvPr id="5" name="Picture 2" descr="Projeto Educação de Jovens e Adultos Profissionalizante">
            <a:extLst>
              <a:ext uri="{FF2B5EF4-FFF2-40B4-BE49-F238E27FC236}">
                <a16:creationId xmlns:a16="http://schemas.microsoft.com/office/drawing/2014/main" id="{4B61B1C6-7531-3666-EF66-B5F97D94BB0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22352"/>
          <a:stretch/>
        </p:blipFill>
        <p:spPr bwMode="auto">
          <a:xfrm>
            <a:off x="9969858" y="0"/>
            <a:ext cx="2222142" cy="121038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Espaço Reservado para Conteúdo 2">
            <a:extLst>
              <a:ext uri="{FF2B5EF4-FFF2-40B4-BE49-F238E27FC236}">
                <a16:creationId xmlns:a16="http://schemas.microsoft.com/office/drawing/2014/main" id="{0A31A11A-C59B-0C22-7574-DE04FE82A643}"/>
              </a:ext>
            </a:extLst>
          </p:cNvPr>
          <p:cNvGraphicFramePr>
            <a:graphicFrameLocks/>
          </p:cNvGraphicFramePr>
          <p:nvPr>
            <p:extLst>
              <p:ext uri="{D42A27DB-BD31-4B8C-83A1-F6EECF244321}">
                <p14:modId xmlns:p14="http://schemas.microsoft.com/office/powerpoint/2010/main" val="3251137443"/>
              </p:ext>
            </p:extLst>
          </p:nvPr>
        </p:nvGraphicFramePr>
        <p:xfrm>
          <a:off x="1170038" y="2094271"/>
          <a:ext cx="9871587" cy="401156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209448962"/>
      </p:ext>
    </p:extLst>
  </p:cSld>
  <p:clrMapOvr>
    <a:masterClrMapping/>
  </p:clrMapOvr>
</p:sld>
</file>

<file path=ppt/theme/theme1.xml><?xml version="1.0" encoding="utf-8"?>
<a:theme xmlns:a="http://schemas.openxmlformats.org/drawingml/2006/main" name="Personalizado">
  <a:themeElements>
    <a:clrScheme name="TM78504181">
      <a:dk1>
        <a:srgbClr val="000000"/>
      </a:dk1>
      <a:lt1>
        <a:srgbClr val="FFFFFF"/>
      </a:lt1>
      <a:dk2>
        <a:srgbClr val="FFF8F4"/>
      </a:dk2>
      <a:lt2>
        <a:srgbClr val="E8E8E8"/>
      </a:lt2>
      <a:accent1>
        <a:srgbClr val="EE7660"/>
      </a:accent1>
      <a:accent2>
        <a:srgbClr val="4D90EF"/>
      </a:accent2>
      <a:accent3>
        <a:srgbClr val="5B5160"/>
      </a:accent3>
      <a:accent4>
        <a:srgbClr val="2BC2B4"/>
      </a:accent4>
      <a:accent5>
        <a:srgbClr val="C097F8"/>
      </a:accent5>
      <a:accent6>
        <a:srgbClr val="FF9413"/>
      </a:accent6>
      <a:hlink>
        <a:srgbClr val="467886"/>
      </a:hlink>
      <a:folHlink>
        <a:srgbClr val="96607D"/>
      </a:folHlink>
    </a:clrScheme>
    <a:fontScheme name="Custom 49">
      <a:majorFont>
        <a:latin typeface="Tw Cen MT"/>
        <a:ea typeface=""/>
        <a:cs typeface=""/>
      </a:majorFont>
      <a:minorFont>
        <a:latin typeface="Avenir Next LT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_72344882_TF78504181_Win32" id="{E0C8A2C6-1CCE-42FF-AE5D-F3DCABB53F1B}" vid="{1E32C934-AF1E-4B07-BE5C-2D62D681D8A3}"/>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CD8129550C140F4091AF754F8989D3E2" ma:contentTypeVersion="15" ma:contentTypeDescription="Crie um novo documento." ma:contentTypeScope="" ma:versionID="da5b0497823461d0196f143381873938">
  <xsd:schema xmlns:xsd="http://www.w3.org/2001/XMLSchema" xmlns:xs="http://www.w3.org/2001/XMLSchema" xmlns:p="http://schemas.microsoft.com/office/2006/metadata/properties" xmlns:ns2="d5689cc3-5c05-4522-afc0-e0b1328b9c94" xmlns:ns3="4226f195-f003-4da9-91db-bfa12d56e8f9" targetNamespace="http://schemas.microsoft.com/office/2006/metadata/properties" ma:root="true" ma:fieldsID="3a42efd87640596ee4d80460784d8712" ns2:_="" ns3:_="">
    <xsd:import namespace="d5689cc3-5c05-4522-afc0-e0b1328b9c94"/>
    <xsd:import namespace="4226f195-f003-4da9-91db-bfa12d56e8f9"/>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DateTaken"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5689cc3-5c05-4522-afc0-e0b1328b9c9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Marcações de imagem" ma:readOnly="false" ma:fieldId="{5cf76f15-5ced-4ddc-b409-7134ff3c332f}" ma:taxonomyMulti="true" ma:sspId="72970e29-ff6a-4bc8-b0ca-68e6388e556c" ma:termSetId="09814cd3-568e-fe90-9814-8d621ff8fb84" ma:anchorId="fba54fb3-c3e1-fe81-a776-ca4b69148c4d" ma:open="true" ma:isKeyword="false">
      <xsd:complexType>
        <xsd:sequence>
          <xsd:element ref="pc:Terms" minOccurs="0" maxOccurs="1"/>
        </xsd:sequence>
      </xsd:complexType>
    </xsd:element>
    <xsd:element name="MediaServiceDateTaken" ma:index="20" nillable="true" ma:displayName="MediaServiceDateTaken" ma:hidden="true" ma:indexed="true" ma:internalName="MediaServiceDateTaken"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226f195-f003-4da9-91db-bfa12d56e8f9" elementFormDefault="qualified">
    <xsd:import namespace="http://schemas.microsoft.com/office/2006/documentManagement/types"/>
    <xsd:import namespace="http://schemas.microsoft.com/office/infopath/2007/PartnerControls"/>
    <xsd:element name="SharedWithUsers" ma:index="12" nillable="true" ma:displayName="Compartilhado com"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Detalhes de Compartilhado Com" ma:internalName="SharedWithDetails" ma:readOnly="true">
      <xsd:simpleType>
        <xsd:restriction base="dms:Note">
          <xsd:maxLength value="255"/>
        </xsd:restriction>
      </xsd:simpleType>
    </xsd:element>
    <xsd:element name="TaxCatchAll" ma:index="19" nillable="true" ma:displayName="Taxonomy Catch All Column" ma:hidden="true" ma:list="{86ae7b9f-606e-42e3-9059-0135594f5ef0}" ma:internalName="TaxCatchAll" ma:showField="CatchAllData" ma:web="4226f195-f003-4da9-91db-bfa12d56e8f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ú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4226f195-f003-4da9-91db-bfa12d56e8f9" xsi:nil="true"/>
    <lcf76f155ced4ddcb4097134ff3c332f xmlns="d5689cc3-5c05-4522-afc0-e0b1328b9c9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C8283E4-D907-49BB-9048-F7A56A34C0EF}"/>
</file>

<file path=customXml/itemProps2.xml><?xml version="1.0" encoding="utf-8"?>
<ds:datastoreItem xmlns:ds="http://schemas.openxmlformats.org/officeDocument/2006/customXml" ds:itemID="{4E60708A-6461-4D7F-883F-7E25D731D326}">
  <ds:schemaRefs>
    <ds:schemaRef ds:uri="http://schemas.microsoft.com/sharepoint/v3/contenttype/forms"/>
  </ds:schemaRefs>
</ds:datastoreItem>
</file>

<file path=customXml/itemProps3.xml><?xml version="1.0" encoding="utf-8"?>
<ds:datastoreItem xmlns:ds="http://schemas.openxmlformats.org/officeDocument/2006/customXml" ds:itemID="{E130005B-6102-4F3C-A26F-485DF1BF9717}">
  <ds:schemaRefs>
    <ds:schemaRef ds:uri="230e9df3-be65-4c73-a93b-d1236ebd677e"/>
    <ds:schemaRef ds:uri="3132d013-245d-4f03-9678-a19484e1d8b5"/>
    <ds:schemaRef ds:uri="354c20fa-b42e-4b6a-973b-e39ad1cd62a9"/>
    <ds:schemaRef ds:uri="71af3243-3dd4-4a8d-8c0d-dd76da1f02a5"/>
    <ds:schemaRef ds:uri="http://schemas.microsoft.com/office/2006/metadata/properties"/>
    <ds:schemaRef ds:uri="http://schemas.microsoft.com/office/infopath/2007/PartnerControls"/>
    <ds:schemaRef ds:uri="http://schemas.microsoft.com/sharepoint/v3"/>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Apresentação Formas</Template>
  <Application>Microsoft Office PowerPoint</Application>
  <PresentationFormat>Widescreen</PresentationFormat>
  <Slides>28</Slides>
  <Notes>22</Notes>
  <HiddenSlides>0</HiddenSlides>
  <ScaleCrop>false</ScaleCrop>
  <HeadingPairs>
    <vt:vector size="4" baseType="variant">
      <vt:variant>
        <vt:lpstr>Tema</vt:lpstr>
      </vt:variant>
      <vt:variant>
        <vt:i4>1</vt:i4>
      </vt:variant>
      <vt:variant>
        <vt:lpstr>Títulos de slides</vt:lpstr>
      </vt:variant>
      <vt:variant>
        <vt:i4>28</vt:i4>
      </vt:variant>
    </vt:vector>
  </HeadingPairs>
  <TitlesOfParts>
    <vt:vector size="29" baseType="lpstr">
      <vt:lpstr>Personalizado</vt:lpstr>
      <vt:lpstr>Trilha de Capacitação – ESG </vt:lpstr>
      <vt:lpstr>Conteúdo</vt:lpstr>
      <vt:lpstr>Apresentação do PowerPoint</vt:lpstr>
      <vt:lpstr>Linha do tempo </vt:lpstr>
      <vt:lpstr>ESG</vt:lpstr>
      <vt:lpstr>ESG</vt:lpstr>
      <vt:lpstr>ESG</vt:lpstr>
      <vt:lpstr>Exemplos de práticas ESG adotadas nas empresas  </vt:lpstr>
      <vt:lpstr>Benefícios da adoção das práticas ESG para as empresas</vt:lpstr>
      <vt:lpstr>ESG e Ética</vt:lpstr>
      <vt:lpstr>ESG e Ética</vt:lpstr>
      <vt:lpstr>ESG e Ética</vt:lpstr>
      <vt:lpstr>E o que é Desenvolvimento Sustentável ?</vt:lpstr>
      <vt:lpstr>Apresentação do PowerPoint</vt:lpstr>
      <vt:lpstr>ESG e Ética</vt:lpstr>
      <vt:lpstr>Apresentação do PowerPoint</vt:lpstr>
      <vt:lpstr>Você já ouviu falar nos Objetivos de Desenvolvimento Sustentável (ODS) da ONU? Essa iniciativa ambiciosa, lançada em 2015, busca abordar alguns dos desafios mais prementes do mundo, desde a erradicação da pobreza até a proteção do meio ambiente. </vt:lpstr>
      <vt:lpstr>Apresentação do PowerPoint</vt:lpstr>
      <vt:lpstr>Apresentação do PowerPoint</vt:lpstr>
      <vt:lpstr>Segundo o Pacto Global da ONU, os ODS buscam assegurar os direitos humanos, acabar coma pobreza, lutar contra a desigualdade e a injustiça, alcançar a igualdade de gênero e o empoderamento de mulheres e meninas, agir contra as mudanças climáticas, bem como enfrentar outros dos maiores desafios de nossos tempos.   Esse é um esforço conjunto, de países, empresas, instituições e sociedade civil, e o setor privado tem um papel essencial nesse processo como grande detentor do poder econômico, propulsor de inovações e tecnologias, influenciador e engajador dos mais diversos públicos – governos, fornecedores, trabalhadores e consumidores.   Há também um forte alinhamento estratégico entre as práticas ESG e os Objetivos de Desenvolvimento Sustentável (ODS), estabelecidos pela ONU. Os ODS, embora sejam mais temáticos do que centrados nas organizações, podem ajudar a alinhar aspectos ESG específicos do setor de atuação e da organização com os objetivos sociais e ambientais mais amplos.</vt:lpstr>
      <vt:lpstr>Os riscos mais severos nos próximos 10 anos de acordo com a ONU (2022)</vt:lpstr>
      <vt:lpstr>Apresentação do PowerPoint</vt:lpstr>
      <vt:lpstr>O capitalismo de stakeholders e a teoria do valor compartilhado</vt:lpstr>
      <vt:lpstr>Apresentação do PowerPoint</vt:lpstr>
      <vt:lpstr>Cases e curiosidades</vt:lpstr>
      <vt:lpstr>Cases e curiosidades</vt:lpstr>
      <vt:lpstr>Dicas para estudo complementar </vt:lpstr>
      <vt:lpstr>Obrigado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Trilha de Capacitação – ESG </dc:title>
  <dc:creator>Leticia Dutra Domingos</dc:creator>
  <cp:revision>6</cp:revision>
  <dcterms:created xsi:type="dcterms:W3CDTF">2024-04-02T17:21:25Z</dcterms:created>
  <dcterms:modified xsi:type="dcterms:W3CDTF">2024-04-22T15:22:33Z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0x010100CD8129550C140F4091AF754F8989D3E2</vt:lpwstr>
  </property>
  <property fmtid="{D5CDD505-2E9C-101B-9397-08002B2CF9AE}" pid="3" name="MediaServiceImageTags">
    <vt:lpwstr/>
  </property>
</Properties>
</file>