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BF882-13A7-41C4-8E79-74FFC2594442}" v="25" dt="2024-04-24T13:16:0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Carlos Teixeira Vasconcelos" userId="450ef82e-90a0-4150-bda4-63f87df1c2a9" providerId="ADAL" clId="{FB1BF882-13A7-41C4-8E79-74FFC2594442}"/>
    <pc:docChg chg="undo custSel addSld delSld modSld sldOrd">
      <pc:chgData name="Andre Carlos Teixeira Vasconcelos" userId="450ef82e-90a0-4150-bda4-63f87df1c2a9" providerId="ADAL" clId="{FB1BF882-13A7-41C4-8E79-74FFC2594442}" dt="2024-04-24T16:46:36.608" v="426" actId="1076"/>
      <pc:docMkLst>
        <pc:docMk/>
      </pc:docMkLst>
      <pc:sldChg chg="modSp mod">
        <pc:chgData name="Andre Carlos Teixeira Vasconcelos" userId="450ef82e-90a0-4150-bda4-63f87df1c2a9" providerId="ADAL" clId="{FB1BF882-13A7-41C4-8E79-74FFC2594442}" dt="2024-04-23T21:54:26.336" v="52" actId="20577"/>
        <pc:sldMkLst>
          <pc:docMk/>
          <pc:sldMk cId="3678005966" sldId="262"/>
        </pc:sldMkLst>
        <pc:spChg chg="mod">
          <ac:chgData name="Andre Carlos Teixeira Vasconcelos" userId="450ef82e-90a0-4150-bda4-63f87df1c2a9" providerId="ADAL" clId="{FB1BF882-13A7-41C4-8E79-74FFC2594442}" dt="2024-04-23T21:54:26.336" v="52" actId="20577"/>
          <ac:spMkLst>
            <pc:docMk/>
            <pc:sldMk cId="3678005966" sldId="262"/>
            <ac:spMk id="12" creationId="{7920E7B4-370C-03F9-8E2B-82F7E7D7EE24}"/>
          </ac:spMkLst>
        </pc:spChg>
      </pc:sldChg>
      <pc:sldChg chg="addSp delSp modSp add del mod setBg">
        <pc:chgData name="Andre Carlos Teixeira Vasconcelos" userId="450ef82e-90a0-4150-bda4-63f87df1c2a9" providerId="ADAL" clId="{FB1BF882-13A7-41C4-8E79-74FFC2594442}" dt="2024-04-24T16:46:36.608" v="426" actId="1076"/>
        <pc:sldMkLst>
          <pc:docMk/>
          <pc:sldMk cId="1127352990" sldId="264"/>
        </pc:sldMkLst>
        <pc:spChg chg="add mod">
          <ac:chgData name="Andre Carlos Teixeira Vasconcelos" userId="450ef82e-90a0-4150-bda4-63f87df1c2a9" providerId="ADAL" clId="{FB1BF882-13A7-41C4-8E79-74FFC2594442}" dt="2024-04-24T13:16:27.787" v="425" actId="20577"/>
          <ac:spMkLst>
            <pc:docMk/>
            <pc:sldMk cId="1127352990" sldId="264"/>
            <ac:spMk id="6" creationId="{1FC83790-C59F-0206-3BB6-735402041832}"/>
          </ac:spMkLst>
        </pc:spChg>
        <pc:spChg chg="mod ord">
          <ac:chgData name="Andre Carlos Teixeira Vasconcelos" userId="450ef82e-90a0-4150-bda4-63f87df1c2a9" providerId="ADAL" clId="{FB1BF882-13A7-41C4-8E79-74FFC2594442}" dt="2024-04-24T16:46:36.608" v="426" actId="1076"/>
          <ac:spMkLst>
            <pc:docMk/>
            <pc:sldMk cId="1127352990" sldId="264"/>
            <ac:spMk id="15" creationId="{5356E45D-7A4B-1B5C-1B9D-C5778EA8F1C4}"/>
          </ac:spMkLst>
        </pc:spChg>
        <pc:spChg chg="add del">
          <ac:chgData name="Andre Carlos Teixeira Vasconcelos" userId="450ef82e-90a0-4150-bda4-63f87df1c2a9" providerId="ADAL" clId="{FB1BF882-13A7-41C4-8E79-74FFC2594442}" dt="2024-04-24T13:02:03.562" v="214" actId="26606"/>
          <ac:spMkLst>
            <pc:docMk/>
            <pc:sldMk cId="1127352990" sldId="264"/>
            <ac:spMk id="17" creationId="{637B2035-1FCB-439A-B421-095E136C7E07}"/>
          </ac:spMkLst>
        </pc:spChg>
        <pc:spChg chg="add del">
          <ac:chgData name="Andre Carlos Teixeira Vasconcelos" userId="450ef82e-90a0-4150-bda4-63f87df1c2a9" providerId="ADAL" clId="{FB1BF882-13A7-41C4-8E79-74FFC2594442}" dt="2024-04-24T13:02:03.562" v="214" actId="26606"/>
          <ac:spMkLst>
            <pc:docMk/>
            <pc:sldMk cId="1127352990" sldId="264"/>
            <ac:spMk id="18" creationId="{81CE2CF7-D5AA-4464-AC91-9ED1EA5D6389}"/>
          </ac:spMkLst>
        </pc:spChg>
        <pc:spChg chg="add del">
          <ac:chgData name="Andre Carlos Teixeira Vasconcelos" userId="450ef82e-90a0-4150-bda4-63f87df1c2a9" providerId="ADAL" clId="{FB1BF882-13A7-41C4-8E79-74FFC2594442}" dt="2024-04-24T13:02:33.056" v="216" actId="26606"/>
          <ac:spMkLst>
            <pc:docMk/>
            <pc:sldMk cId="1127352990" sldId="264"/>
            <ac:spMk id="19" creationId="{B86AA2DA-281A-4806-8977-D617AEAC830F}"/>
          </ac:spMkLst>
        </pc:spChg>
        <pc:spChg chg="add del">
          <ac:chgData name="Andre Carlos Teixeira Vasconcelos" userId="450ef82e-90a0-4150-bda4-63f87df1c2a9" providerId="ADAL" clId="{FB1BF882-13A7-41C4-8E79-74FFC2594442}" dt="2024-04-23T21:53:23.874" v="45" actId="26606"/>
          <ac:spMkLst>
            <pc:docMk/>
            <pc:sldMk cId="1127352990" sldId="264"/>
            <ac:spMk id="20" creationId="{00A0D747-F38B-4A99-9985-62CE8C24765F}"/>
          </ac:spMkLst>
        </pc:spChg>
        <pc:spChg chg="add del">
          <ac:chgData name="Andre Carlos Teixeira Vasconcelos" userId="450ef82e-90a0-4150-bda4-63f87df1c2a9" providerId="ADAL" clId="{FB1BF882-13A7-41C4-8E79-74FFC2594442}" dt="2024-04-24T13:02:33.056" v="216" actId="26606"/>
          <ac:spMkLst>
            <pc:docMk/>
            <pc:sldMk cId="1127352990" sldId="264"/>
            <ac:spMk id="21" creationId="{F436E399-492D-428C-84D5-C27CF5DCEA32}"/>
          </ac:spMkLst>
        </pc:spChg>
        <pc:spChg chg="add del">
          <ac:chgData name="Andre Carlos Teixeira Vasconcelos" userId="450ef82e-90a0-4150-bda4-63f87df1c2a9" providerId="ADAL" clId="{FB1BF882-13A7-41C4-8E79-74FFC2594442}" dt="2024-04-23T21:53:23.874" v="45" actId="26606"/>
          <ac:spMkLst>
            <pc:docMk/>
            <pc:sldMk cId="1127352990" sldId="264"/>
            <ac:spMk id="22" creationId="{3D1BF32B-6CA3-4695-8A0C-1AC789B58D94}"/>
          </ac:spMkLst>
        </pc:spChg>
        <pc:spChg chg="add del">
          <ac:chgData name="Andre Carlos Teixeira Vasconcelos" userId="450ef82e-90a0-4150-bda4-63f87df1c2a9" providerId="ADAL" clId="{FB1BF882-13A7-41C4-8E79-74FFC2594442}" dt="2024-04-24T13:14:13.461" v="371" actId="26606"/>
          <ac:spMkLst>
            <pc:docMk/>
            <pc:sldMk cId="1127352990" sldId="264"/>
            <ac:spMk id="23" creationId="{23E547B5-89CF-4EC0-96DE-25771AED0799}"/>
          </ac:spMkLst>
        </pc:spChg>
        <pc:spChg chg="add del">
          <ac:chgData name="Andre Carlos Teixeira Vasconcelos" userId="450ef82e-90a0-4150-bda4-63f87df1c2a9" providerId="ADAL" clId="{FB1BF882-13A7-41C4-8E79-74FFC2594442}" dt="2024-04-24T13:02:33.056" v="216" actId="26606"/>
          <ac:spMkLst>
            <pc:docMk/>
            <pc:sldMk cId="1127352990" sldId="264"/>
            <ac:spMk id="24" creationId="{B7D3B4FC-79F4-47D2-9D79-DA876E6AD813}"/>
          </ac:spMkLst>
        </pc:spChg>
        <pc:spChg chg="add del">
          <ac:chgData name="Andre Carlos Teixeira Vasconcelos" userId="450ef82e-90a0-4150-bda4-63f87df1c2a9" providerId="ADAL" clId="{FB1BF882-13A7-41C4-8E79-74FFC2594442}" dt="2024-04-24T13:14:13.461" v="371" actId="26606"/>
          <ac:spMkLst>
            <pc:docMk/>
            <pc:sldMk cId="1127352990" sldId="264"/>
            <ac:spMk id="25" creationId="{B3437C99-FC8E-4311-B48A-F0C4C329B154}"/>
          </ac:spMkLst>
        </pc:spChg>
        <pc:spChg chg="add del">
          <ac:chgData name="Andre Carlos Teixeira Vasconcelos" userId="450ef82e-90a0-4150-bda4-63f87df1c2a9" providerId="ADAL" clId="{FB1BF882-13A7-41C4-8E79-74FFC2594442}" dt="2024-04-24T13:14:13.461" v="371" actId="26606"/>
          <ac:spMkLst>
            <pc:docMk/>
            <pc:sldMk cId="1127352990" sldId="264"/>
            <ac:spMk id="30" creationId="{7666DE11-17E1-4DC7-B2B7-6DA2E6A9CE8B}"/>
          </ac:spMkLst>
        </pc:spChg>
        <pc:spChg chg="add del">
          <ac:chgData name="Andre Carlos Teixeira Vasconcelos" userId="450ef82e-90a0-4150-bda4-63f87df1c2a9" providerId="ADAL" clId="{FB1BF882-13A7-41C4-8E79-74FFC2594442}" dt="2024-04-24T13:14:13.461" v="371" actId="26606"/>
          <ac:spMkLst>
            <pc:docMk/>
            <pc:sldMk cId="1127352990" sldId="264"/>
            <ac:spMk id="32" creationId="{B52E493E-0B27-4F3C-AA01-17F0A2564112}"/>
          </ac:spMkLst>
        </pc:spChg>
        <pc:picChg chg="add mod">
          <ac:chgData name="Andre Carlos Teixeira Vasconcelos" userId="450ef82e-90a0-4150-bda4-63f87df1c2a9" providerId="ADAL" clId="{FB1BF882-13A7-41C4-8E79-74FFC2594442}" dt="2024-04-24T13:14:13.461" v="371" actId="26606"/>
          <ac:picMkLst>
            <pc:docMk/>
            <pc:sldMk cId="1127352990" sldId="264"/>
            <ac:picMk id="5" creationId="{AD8F2484-73D7-BA1E-89BA-1F5D754BE779}"/>
          </ac:picMkLst>
        </pc:picChg>
      </pc:sldChg>
      <pc:sldChg chg="addSp delSp modSp new mod ord setBg">
        <pc:chgData name="Andre Carlos Teixeira Vasconcelos" userId="450ef82e-90a0-4150-bda4-63f87df1c2a9" providerId="ADAL" clId="{FB1BF882-13A7-41C4-8E79-74FFC2594442}" dt="2024-04-23T22:43:09.466" v="121"/>
        <pc:sldMkLst>
          <pc:docMk/>
          <pc:sldMk cId="1129113352" sldId="265"/>
        </pc:sldMkLst>
        <pc:spChg chg="del">
          <ac:chgData name="Andre Carlos Teixeira Vasconcelos" userId="450ef82e-90a0-4150-bda4-63f87df1c2a9" providerId="ADAL" clId="{FB1BF882-13A7-41C4-8E79-74FFC2594442}" dt="2024-04-23T22:34:57.784" v="54" actId="478"/>
          <ac:spMkLst>
            <pc:docMk/>
            <pc:sldMk cId="1129113352" sldId="265"/>
            <ac:spMk id="2" creationId="{EC161753-B56D-271B-3E78-AFB1D303FFA7}"/>
          </ac:spMkLst>
        </pc:spChg>
        <pc:spChg chg="del">
          <ac:chgData name="Andre Carlos Teixeira Vasconcelos" userId="450ef82e-90a0-4150-bda4-63f87df1c2a9" providerId="ADAL" clId="{FB1BF882-13A7-41C4-8E79-74FFC2594442}" dt="2024-04-23T22:34:57.784" v="54" actId="478"/>
          <ac:spMkLst>
            <pc:docMk/>
            <pc:sldMk cId="1129113352" sldId="265"/>
            <ac:spMk id="3" creationId="{388CDEBB-7353-5D80-3BEC-ADD8A4C5B0AF}"/>
          </ac:spMkLst>
        </pc:spChg>
        <pc:spChg chg="add mod">
          <ac:chgData name="Andre Carlos Teixeira Vasconcelos" userId="450ef82e-90a0-4150-bda4-63f87df1c2a9" providerId="ADAL" clId="{FB1BF882-13A7-41C4-8E79-74FFC2594442}" dt="2024-04-23T22:40:43.767" v="108" actId="1076"/>
          <ac:spMkLst>
            <pc:docMk/>
            <pc:sldMk cId="1129113352" sldId="265"/>
            <ac:spMk id="4" creationId="{3AC800E3-84B7-9DE6-0BDD-F3B62478F4B0}"/>
          </ac:spMkLst>
        </pc:spChg>
        <pc:spChg chg="add del">
          <ac:chgData name="Andre Carlos Teixeira Vasconcelos" userId="450ef82e-90a0-4150-bda4-63f87df1c2a9" providerId="ADAL" clId="{FB1BF882-13A7-41C4-8E79-74FFC2594442}" dt="2024-04-23T22:40:23.154" v="103" actId="26606"/>
          <ac:spMkLst>
            <pc:docMk/>
            <pc:sldMk cId="1129113352" sldId="265"/>
            <ac:spMk id="2054" creationId="{E914257E-1E2A-4AC7-89EC-1FB65C9C0A0D}"/>
          </ac:spMkLst>
        </pc:spChg>
        <pc:spChg chg="add del">
          <ac:chgData name="Andre Carlos Teixeira Vasconcelos" userId="450ef82e-90a0-4150-bda4-63f87df1c2a9" providerId="ADAL" clId="{FB1BF882-13A7-41C4-8E79-74FFC2594442}" dt="2024-04-23T22:40:23.154" v="103" actId="26606"/>
          <ac:spMkLst>
            <pc:docMk/>
            <pc:sldMk cId="1129113352" sldId="265"/>
            <ac:spMk id="2056" creationId="{03E1C8F1-97F5-489C-8308-958F09657254}"/>
          </ac:spMkLst>
        </pc:spChg>
        <pc:spChg chg="add del">
          <ac:chgData name="Andre Carlos Teixeira Vasconcelos" userId="450ef82e-90a0-4150-bda4-63f87df1c2a9" providerId="ADAL" clId="{FB1BF882-13A7-41C4-8E79-74FFC2594442}" dt="2024-04-23T22:40:23.154" v="103" actId="26606"/>
          <ac:spMkLst>
            <pc:docMk/>
            <pc:sldMk cId="1129113352" sldId="265"/>
            <ac:spMk id="2058" creationId="{DEB62645-D4DA-4E99-8344-B1536F63D108}"/>
          </ac:spMkLst>
        </pc:spChg>
        <pc:spChg chg="add del">
          <ac:chgData name="Andre Carlos Teixeira Vasconcelos" userId="450ef82e-90a0-4150-bda4-63f87df1c2a9" providerId="ADAL" clId="{FB1BF882-13A7-41C4-8E79-74FFC2594442}" dt="2024-04-23T22:35:06.502" v="57" actId="26606"/>
          <ac:spMkLst>
            <pc:docMk/>
            <pc:sldMk cId="1129113352" sldId="265"/>
            <ac:spMk id="2059" creationId="{B94BF6D8-BAB7-4EB4-9B19-BB8B2F0F700E}"/>
          </ac:spMkLst>
        </pc:spChg>
        <pc:spChg chg="add del">
          <ac:chgData name="Andre Carlos Teixeira Vasconcelos" userId="450ef82e-90a0-4150-bda4-63f87df1c2a9" providerId="ADAL" clId="{FB1BF882-13A7-41C4-8E79-74FFC2594442}" dt="2024-04-23T22:35:06.502" v="57" actId="26606"/>
          <ac:spMkLst>
            <pc:docMk/>
            <pc:sldMk cId="1129113352" sldId="265"/>
            <ac:spMk id="2061" creationId="{B233FAAD-5E0A-4FBB-9800-1DAEE5039AF6}"/>
          </ac:spMkLst>
        </pc:spChg>
        <pc:spChg chg="add del">
          <ac:chgData name="Andre Carlos Teixeira Vasconcelos" userId="450ef82e-90a0-4150-bda4-63f87df1c2a9" providerId="ADAL" clId="{FB1BF882-13A7-41C4-8E79-74FFC2594442}" dt="2024-04-23T22:35:06.502" v="57" actId="26606"/>
          <ac:spMkLst>
            <pc:docMk/>
            <pc:sldMk cId="1129113352" sldId="265"/>
            <ac:spMk id="2063" creationId="{554C44F0-F390-48A8-974F-CAC9A33FFE39}"/>
          </ac:spMkLst>
        </pc:spChg>
        <pc:spChg chg="add">
          <ac:chgData name="Andre Carlos Teixeira Vasconcelos" userId="450ef82e-90a0-4150-bda4-63f87df1c2a9" providerId="ADAL" clId="{FB1BF882-13A7-41C4-8E79-74FFC2594442}" dt="2024-04-23T22:40:23.154" v="103" actId="26606"/>
          <ac:spMkLst>
            <pc:docMk/>
            <pc:sldMk cId="1129113352" sldId="265"/>
            <ac:spMk id="2064" creationId="{D18969DA-E869-40AF-94FC-E40F96D7DFE7}"/>
          </ac:spMkLst>
        </pc:spChg>
        <pc:spChg chg="add del">
          <ac:chgData name="Andre Carlos Teixeira Vasconcelos" userId="450ef82e-90a0-4150-bda4-63f87df1c2a9" providerId="ADAL" clId="{FB1BF882-13A7-41C4-8E79-74FFC2594442}" dt="2024-04-23T22:35:10.795" v="59" actId="26606"/>
          <ac:spMkLst>
            <pc:docMk/>
            <pc:sldMk cId="1129113352" sldId="265"/>
            <ac:spMk id="2065" creationId="{6F53135C-CA20-4AE8-9570-00EE3A839CF1}"/>
          </ac:spMkLst>
        </pc:spChg>
        <pc:spChg chg="add del">
          <ac:chgData name="Andre Carlos Teixeira Vasconcelos" userId="450ef82e-90a0-4150-bda4-63f87df1c2a9" providerId="ADAL" clId="{FB1BF882-13A7-41C4-8E79-74FFC2594442}" dt="2024-04-23T22:35:10.795" v="59" actId="26606"/>
          <ac:spMkLst>
            <pc:docMk/>
            <pc:sldMk cId="1129113352" sldId="265"/>
            <ac:spMk id="2068" creationId="{748321A4-DDE5-4057-A34B-A19FC26C50B0}"/>
          </ac:spMkLst>
        </pc:spChg>
        <pc:spChg chg="add del">
          <ac:chgData name="Andre Carlos Teixeira Vasconcelos" userId="450ef82e-90a0-4150-bda4-63f87df1c2a9" providerId="ADAL" clId="{FB1BF882-13A7-41C4-8E79-74FFC2594442}" dt="2024-04-23T22:35:10.795" v="59" actId="26606"/>
          <ac:spMkLst>
            <pc:docMk/>
            <pc:sldMk cId="1129113352" sldId="265"/>
            <ac:spMk id="2069" creationId="{592F7D7F-503A-47D8-AAFB-3F381F681AF6}"/>
          </ac:spMkLst>
        </pc:spChg>
        <pc:spChg chg="add del">
          <ac:chgData name="Andre Carlos Teixeira Vasconcelos" userId="450ef82e-90a0-4150-bda4-63f87df1c2a9" providerId="ADAL" clId="{FB1BF882-13A7-41C4-8E79-74FFC2594442}" dt="2024-04-23T22:35:10.795" v="59" actId="26606"/>
          <ac:spMkLst>
            <pc:docMk/>
            <pc:sldMk cId="1129113352" sldId="265"/>
            <ac:spMk id="2070" creationId="{8C36BFE8-1F6C-4D6C-B87F-31E38B8BD8C5}"/>
          </ac:spMkLst>
        </pc:spChg>
        <pc:spChg chg="add">
          <ac:chgData name="Andre Carlos Teixeira Vasconcelos" userId="450ef82e-90a0-4150-bda4-63f87df1c2a9" providerId="ADAL" clId="{FB1BF882-13A7-41C4-8E79-74FFC2594442}" dt="2024-04-23T22:40:23.154" v="103" actId="26606"/>
          <ac:spMkLst>
            <pc:docMk/>
            <pc:sldMk cId="1129113352" sldId="265"/>
            <ac:spMk id="2071" creationId="{A0A40C28-B748-4B4A-BF04-30E783CE7F34}"/>
          </ac:spMkLst>
        </pc:spChg>
        <pc:spChg chg="add del">
          <ac:chgData name="Andre Carlos Teixeira Vasconcelos" userId="450ef82e-90a0-4150-bda4-63f87df1c2a9" providerId="ADAL" clId="{FB1BF882-13A7-41C4-8E79-74FFC2594442}" dt="2024-04-23T22:35:12.593" v="61" actId="26606"/>
          <ac:spMkLst>
            <pc:docMk/>
            <pc:sldMk cId="1129113352" sldId="265"/>
            <ac:spMk id="2074" creationId="{748321A4-DDE5-4057-A34B-A19FC26C50B0}"/>
          </ac:spMkLst>
        </pc:spChg>
        <pc:spChg chg="add del">
          <ac:chgData name="Andre Carlos Teixeira Vasconcelos" userId="450ef82e-90a0-4150-bda4-63f87df1c2a9" providerId="ADAL" clId="{FB1BF882-13A7-41C4-8E79-74FFC2594442}" dt="2024-04-23T22:35:12.593" v="61" actId="26606"/>
          <ac:spMkLst>
            <pc:docMk/>
            <pc:sldMk cId="1129113352" sldId="265"/>
            <ac:spMk id="2075" creationId="{226841DE-FD80-4D74-9FF9-79BA5E9F1331}"/>
          </ac:spMkLst>
        </pc:spChg>
        <pc:spChg chg="add del">
          <ac:chgData name="Andre Carlos Teixeira Vasconcelos" userId="450ef82e-90a0-4150-bda4-63f87df1c2a9" providerId="ADAL" clId="{FB1BF882-13A7-41C4-8E79-74FFC2594442}" dt="2024-04-23T22:35:12.593" v="61" actId="26606"/>
          <ac:spMkLst>
            <pc:docMk/>
            <pc:sldMk cId="1129113352" sldId="265"/>
            <ac:spMk id="2076" creationId="{D0C6C81A-990F-4154-A92D-3005C577249C}"/>
          </ac:spMkLst>
        </pc:spChg>
        <pc:spChg chg="add">
          <ac:chgData name="Andre Carlos Teixeira Vasconcelos" userId="450ef82e-90a0-4150-bda4-63f87df1c2a9" providerId="ADAL" clId="{FB1BF882-13A7-41C4-8E79-74FFC2594442}" dt="2024-04-23T22:40:23.154" v="103" actId="26606"/>
          <ac:spMkLst>
            <pc:docMk/>
            <pc:sldMk cId="1129113352" sldId="265"/>
            <ac:spMk id="2077" creationId="{0776B1EE-A7D1-46A3-81E9-19E58E41DDF5}"/>
          </ac:spMkLst>
        </pc:spChg>
        <pc:spChg chg="add del">
          <ac:chgData name="Andre Carlos Teixeira Vasconcelos" userId="450ef82e-90a0-4150-bda4-63f87df1c2a9" providerId="ADAL" clId="{FB1BF882-13A7-41C4-8E79-74FFC2594442}" dt="2024-04-23T22:35:16.526" v="63" actId="26606"/>
          <ac:spMkLst>
            <pc:docMk/>
            <pc:sldMk cId="1129113352" sldId="265"/>
            <ac:spMk id="2080" creationId="{B94BF6D8-BAB7-4EB4-9B19-BB8B2F0F700E}"/>
          </ac:spMkLst>
        </pc:spChg>
        <pc:spChg chg="add del">
          <ac:chgData name="Andre Carlos Teixeira Vasconcelos" userId="450ef82e-90a0-4150-bda4-63f87df1c2a9" providerId="ADAL" clId="{FB1BF882-13A7-41C4-8E79-74FFC2594442}" dt="2024-04-23T22:35:16.526" v="63" actId="26606"/>
          <ac:spMkLst>
            <pc:docMk/>
            <pc:sldMk cId="1129113352" sldId="265"/>
            <ac:spMk id="2081" creationId="{B233FAAD-5E0A-4FBB-9800-1DAEE5039AF6}"/>
          </ac:spMkLst>
        </pc:spChg>
        <pc:spChg chg="add del">
          <ac:chgData name="Andre Carlos Teixeira Vasconcelos" userId="450ef82e-90a0-4150-bda4-63f87df1c2a9" providerId="ADAL" clId="{FB1BF882-13A7-41C4-8E79-74FFC2594442}" dt="2024-04-23T22:35:16.526" v="63" actId="26606"/>
          <ac:spMkLst>
            <pc:docMk/>
            <pc:sldMk cId="1129113352" sldId="265"/>
            <ac:spMk id="2082" creationId="{554C44F0-F390-48A8-974F-CAC9A33FFE39}"/>
          </ac:spMkLst>
        </pc:spChg>
        <pc:spChg chg="add del">
          <ac:chgData name="Andre Carlos Teixeira Vasconcelos" userId="450ef82e-90a0-4150-bda4-63f87df1c2a9" providerId="ADAL" clId="{FB1BF882-13A7-41C4-8E79-74FFC2594442}" dt="2024-04-23T22:35:17.559" v="65" actId="26606"/>
          <ac:spMkLst>
            <pc:docMk/>
            <pc:sldMk cId="1129113352" sldId="265"/>
            <ac:spMk id="2086" creationId="{ABA4B6D2-67B7-4DDF-9D67-252A664A4E1C}"/>
          </ac:spMkLst>
        </pc:spChg>
        <pc:spChg chg="add del">
          <ac:chgData name="Andre Carlos Teixeira Vasconcelos" userId="450ef82e-90a0-4150-bda4-63f87df1c2a9" providerId="ADAL" clId="{FB1BF882-13A7-41C4-8E79-74FFC2594442}" dt="2024-04-23T22:35:27.237" v="67" actId="26606"/>
          <ac:spMkLst>
            <pc:docMk/>
            <pc:sldMk cId="1129113352" sldId="265"/>
            <ac:spMk id="2090" creationId="{748321A4-DDE5-4057-A34B-A19FC26C50B0}"/>
          </ac:spMkLst>
        </pc:spChg>
        <pc:spChg chg="add del">
          <ac:chgData name="Andre Carlos Teixeira Vasconcelos" userId="450ef82e-90a0-4150-bda4-63f87df1c2a9" providerId="ADAL" clId="{FB1BF882-13A7-41C4-8E79-74FFC2594442}" dt="2024-04-23T22:35:27.237" v="67" actId="26606"/>
          <ac:spMkLst>
            <pc:docMk/>
            <pc:sldMk cId="1129113352" sldId="265"/>
            <ac:spMk id="2091" creationId="{B1C78D58-7D60-41F3-9B50-C56B5D4A6454}"/>
          </ac:spMkLst>
        </pc:spChg>
        <pc:spChg chg="add del">
          <ac:chgData name="Andre Carlos Teixeira Vasconcelos" userId="450ef82e-90a0-4150-bda4-63f87df1c2a9" providerId="ADAL" clId="{FB1BF882-13A7-41C4-8E79-74FFC2594442}" dt="2024-04-23T22:35:27.237" v="67" actId="26606"/>
          <ac:spMkLst>
            <pc:docMk/>
            <pc:sldMk cId="1129113352" sldId="265"/>
            <ac:spMk id="2092" creationId="{1F57F1B9-2D43-40E1-AF8B-7114F1A76D7E}"/>
          </ac:spMkLst>
        </pc:spChg>
        <pc:picChg chg="add mod ord">
          <ac:chgData name="Andre Carlos Teixeira Vasconcelos" userId="450ef82e-90a0-4150-bda4-63f87df1c2a9" providerId="ADAL" clId="{FB1BF882-13A7-41C4-8E79-74FFC2594442}" dt="2024-04-23T22:41:12.415" v="114" actId="1076"/>
          <ac:picMkLst>
            <pc:docMk/>
            <pc:sldMk cId="1129113352" sldId="265"/>
            <ac:picMk id="2050" creationId="{B98D0EAC-B857-DD41-93AB-226CADD9AD84}"/>
          </ac:picMkLst>
        </pc:picChg>
        <pc:picChg chg="add del">
          <ac:chgData name="Andre Carlos Teixeira Vasconcelos" userId="450ef82e-90a0-4150-bda4-63f87df1c2a9" providerId="ADAL" clId="{FB1BF882-13A7-41C4-8E79-74FFC2594442}" dt="2024-04-23T22:40:23.154" v="103" actId="26606"/>
          <ac:picMkLst>
            <pc:docMk/>
            <pc:sldMk cId="1129113352" sldId="265"/>
            <ac:picMk id="2052" creationId="{DEB2E8C4-C3E7-4048-A43D-9859510CFA98}"/>
          </ac:picMkLst>
        </pc:picChg>
        <pc:picChg chg="add del">
          <ac:chgData name="Andre Carlos Teixeira Vasconcelos" userId="450ef82e-90a0-4150-bda4-63f87df1c2a9" providerId="ADAL" clId="{FB1BF882-13A7-41C4-8E79-74FFC2594442}" dt="2024-04-23T22:35:06.502" v="57" actId="26606"/>
          <ac:picMkLst>
            <pc:docMk/>
            <pc:sldMk cId="1129113352" sldId="265"/>
            <ac:picMk id="2055" creationId="{DEB2E8C4-C3E7-4048-A43D-9859510CFA98}"/>
          </ac:picMkLst>
        </pc:picChg>
        <pc:picChg chg="add">
          <ac:chgData name="Andre Carlos Teixeira Vasconcelos" userId="450ef82e-90a0-4150-bda4-63f87df1c2a9" providerId="ADAL" clId="{FB1BF882-13A7-41C4-8E79-74FFC2594442}" dt="2024-04-23T22:40:23.154" v="103" actId="26606"/>
          <ac:picMkLst>
            <pc:docMk/>
            <pc:sldMk cId="1129113352" sldId="265"/>
            <ac:picMk id="2060" creationId="{DEB2E8C4-C3E7-4048-A43D-9859510CFA98}"/>
          </ac:picMkLst>
        </pc:picChg>
        <pc:picChg chg="add del">
          <ac:chgData name="Andre Carlos Teixeira Vasconcelos" userId="450ef82e-90a0-4150-bda4-63f87df1c2a9" providerId="ADAL" clId="{FB1BF882-13A7-41C4-8E79-74FFC2594442}" dt="2024-04-23T22:35:10.795" v="59" actId="26606"/>
          <ac:picMkLst>
            <pc:docMk/>
            <pc:sldMk cId="1129113352" sldId="265"/>
            <ac:picMk id="2066" creationId="{DEB2E8C4-C3E7-4048-A43D-9859510CFA98}"/>
          </ac:picMkLst>
        </pc:picChg>
        <pc:picChg chg="add del">
          <ac:chgData name="Andre Carlos Teixeira Vasconcelos" userId="450ef82e-90a0-4150-bda4-63f87df1c2a9" providerId="ADAL" clId="{FB1BF882-13A7-41C4-8E79-74FFC2594442}" dt="2024-04-23T22:35:12.593" v="61" actId="26606"/>
          <ac:picMkLst>
            <pc:docMk/>
            <pc:sldMk cId="1129113352" sldId="265"/>
            <ac:picMk id="2072" creationId="{DEB2E8C4-C3E7-4048-A43D-9859510CFA98}"/>
          </ac:picMkLst>
        </pc:picChg>
        <pc:picChg chg="add del">
          <ac:chgData name="Andre Carlos Teixeira Vasconcelos" userId="450ef82e-90a0-4150-bda4-63f87df1c2a9" providerId="ADAL" clId="{FB1BF882-13A7-41C4-8E79-74FFC2594442}" dt="2024-04-23T22:35:16.526" v="63" actId="26606"/>
          <ac:picMkLst>
            <pc:docMk/>
            <pc:sldMk cId="1129113352" sldId="265"/>
            <ac:picMk id="2078" creationId="{DEB2E8C4-C3E7-4048-A43D-9859510CFA98}"/>
          </ac:picMkLst>
        </pc:picChg>
        <pc:picChg chg="add del">
          <ac:chgData name="Andre Carlos Teixeira Vasconcelos" userId="450ef82e-90a0-4150-bda4-63f87df1c2a9" providerId="ADAL" clId="{FB1BF882-13A7-41C4-8E79-74FFC2594442}" dt="2024-04-23T22:35:17.559" v="65" actId="26606"/>
          <ac:picMkLst>
            <pc:docMk/>
            <pc:sldMk cId="1129113352" sldId="265"/>
            <ac:picMk id="2084" creationId="{DEB2E8C4-C3E7-4048-A43D-9859510CFA98}"/>
          </ac:picMkLst>
        </pc:picChg>
        <pc:picChg chg="add del">
          <ac:chgData name="Andre Carlos Teixeira Vasconcelos" userId="450ef82e-90a0-4150-bda4-63f87df1c2a9" providerId="ADAL" clId="{FB1BF882-13A7-41C4-8E79-74FFC2594442}" dt="2024-04-23T22:35:27.237" v="67" actId="26606"/>
          <ac:picMkLst>
            <pc:docMk/>
            <pc:sldMk cId="1129113352" sldId="265"/>
            <ac:picMk id="2088" creationId="{DEB2E8C4-C3E7-4048-A43D-9859510CFA98}"/>
          </ac:picMkLst>
        </pc:picChg>
        <pc:inkChg chg="add del">
          <ac:chgData name="Andre Carlos Teixeira Vasconcelos" userId="450ef82e-90a0-4150-bda4-63f87df1c2a9" providerId="ADAL" clId="{FB1BF882-13A7-41C4-8E79-74FFC2594442}" dt="2024-04-23T22:40:23.154" v="103" actId="26606"/>
          <ac:inkMkLst>
            <pc:docMk/>
            <pc:sldMk cId="1129113352" sldId="265"/>
            <ac:inkMk id="2053" creationId="{24D29CCB-7956-4E3E-8880-304085F04BF4}"/>
          </ac:inkMkLst>
        </pc:inkChg>
        <pc:inkChg chg="add del">
          <ac:chgData name="Andre Carlos Teixeira Vasconcelos" userId="450ef82e-90a0-4150-bda4-63f87df1c2a9" providerId="ADAL" clId="{FB1BF882-13A7-41C4-8E79-74FFC2594442}" dt="2024-04-23T22:35:06.502" v="57" actId="26606"/>
          <ac:inkMkLst>
            <pc:docMk/>
            <pc:sldMk cId="1129113352" sldId="265"/>
            <ac:inkMk id="2057" creationId="{24D29CCB-7956-4E3E-8880-304085F04BF4}"/>
          </ac:inkMkLst>
        </pc:inkChg>
        <pc:inkChg chg="add">
          <ac:chgData name="Andre Carlos Teixeira Vasconcelos" userId="450ef82e-90a0-4150-bda4-63f87df1c2a9" providerId="ADAL" clId="{FB1BF882-13A7-41C4-8E79-74FFC2594442}" dt="2024-04-23T22:40:23.154" v="103" actId="26606"/>
          <ac:inkMkLst>
            <pc:docMk/>
            <pc:sldMk cId="1129113352" sldId="265"/>
            <ac:inkMk id="2062" creationId="{24D29CCB-7956-4E3E-8880-304085F04BF4}"/>
          </ac:inkMkLst>
        </pc:inkChg>
        <pc:inkChg chg="add del">
          <ac:chgData name="Andre Carlos Teixeira Vasconcelos" userId="450ef82e-90a0-4150-bda4-63f87df1c2a9" providerId="ADAL" clId="{FB1BF882-13A7-41C4-8E79-74FFC2594442}" dt="2024-04-23T22:35:10.795" v="59" actId="26606"/>
          <ac:inkMkLst>
            <pc:docMk/>
            <pc:sldMk cId="1129113352" sldId="265"/>
            <ac:inkMk id="2067" creationId="{24D29CCB-7956-4E3E-8880-304085F04BF4}"/>
          </ac:inkMkLst>
        </pc:inkChg>
        <pc:inkChg chg="add del">
          <ac:chgData name="Andre Carlos Teixeira Vasconcelos" userId="450ef82e-90a0-4150-bda4-63f87df1c2a9" providerId="ADAL" clId="{FB1BF882-13A7-41C4-8E79-74FFC2594442}" dt="2024-04-23T22:35:12.593" v="61" actId="26606"/>
          <ac:inkMkLst>
            <pc:docMk/>
            <pc:sldMk cId="1129113352" sldId="265"/>
            <ac:inkMk id="2073" creationId="{24D29CCB-7956-4E3E-8880-304085F04BF4}"/>
          </ac:inkMkLst>
        </pc:inkChg>
        <pc:inkChg chg="add del">
          <ac:chgData name="Andre Carlos Teixeira Vasconcelos" userId="450ef82e-90a0-4150-bda4-63f87df1c2a9" providerId="ADAL" clId="{FB1BF882-13A7-41C4-8E79-74FFC2594442}" dt="2024-04-23T22:35:16.526" v="63" actId="26606"/>
          <ac:inkMkLst>
            <pc:docMk/>
            <pc:sldMk cId="1129113352" sldId="265"/>
            <ac:inkMk id="2079" creationId="{24D29CCB-7956-4E3E-8880-304085F04BF4}"/>
          </ac:inkMkLst>
        </pc:inkChg>
        <pc:inkChg chg="add del">
          <ac:chgData name="Andre Carlos Teixeira Vasconcelos" userId="450ef82e-90a0-4150-bda4-63f87df1c2a9" providerId="ADAL" clId="{FB1BF882-13A7-41C4-8E79-74FFC2594442}" dt="2024-04-23T22:35:17.559" v="65" actId="26606"/>
          <ac:inkMkLst>
            <pc:docMk/>
            <pc:sldMk cId="1129113352" sldId="265"/>
            <ac:inkMk id="2085" creationId="{24D29CCB-7956-4E3E-8880-304085F04BF4}"/>
          </ac:inkMkLst>
        </pc:inkChg>
        <pc:inkChg chg="add del">
          <ac:chgData name="Andre Carlos Teixeira Vasconcelos" userId="450ef82e-90a0-4150-bda4-63f87df1c2a9" providerId="ADAL" clId="{FB1BF882-13A7-41C4-8E79-74FFC2594442}" dt="2024-04-23T22:35:27.237" v="67" actId="26606"/>
          <ac:inkMkLst>
            <pc:docMk/>
            <pc:sldMk cId="1129113352" sldId="265"/>
            <ac:inkMk id="2089" creationId="{24D29CCB-7956-4E3E-8880-304085F04BF4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BABAE-549C-41C7-92BF-87AA96B64C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935D8-EEBB-4A1E-B93F-DFE3E1B97BE7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pt-BR" dirty="0"/>
            <a:t>Os algoritmos são utilizados em diversas áreas, como na ciência da computação, matemática, engenharia, economia e até mesmo na biologia.</a:t>
          </a:r>
          <a:endParaRPr lang="en-US" dirty="0"/>
        </a:p>
      </dgm:t>
    </dgm:pt>
    <dgm:pt modelId="{512C5626-F09F-4952-B674-5B6A3B50735F}" type="parTrans" cxnId="{E120395E-BAE7-41DA-A4DB-8908A595A33F}">
      <dgm:prSet/>
      <dgm:spPr/>
      <dgm:t>
        <a:bodyPr/>
        <a:lstStyle/>
        <a:p>
          <a:endParaRPr lang="en-US"/>
        </a:p>
      </dgm:t>
    </dgm:pt>
    <dgm:pt modelId="{90559810-54BA-4F3A-9313-A1CE0EDAC9AB}" type="sibTrans" cxnId="{E120395E-BAE7-41DA-A4DB-8908A595A33F}">
      <dgm:prSet/>
      <dgm:spPr/>
      <dgm:t>
        <a:bodyPr/>
        <a:lstStyle/>
        <a:p>
          <a:endParaRPr lang="en-US"/>
        </a:p>
      </dgm:t>
    </dgm:pt>
    <dgm:pt modelId="{D94F197F-934D-4CDA-B412-2EC25FB2738D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pt-BR" dirty="0"/>
            <a:t>Eles podem ser representados de várias formas, incluindo pseudocódigo, fluxogramas ou diretamente em linguagens de programação.</a:t>
          </a:r>
          <a:endParaRPr lang="en-US" dirty="0"/>
        </a:p>
      </dgm:t>
    </dgm:pt>
    <dgm:pt modelId="{B257D56F-1C73-42B5-8938-4CADD2426BA5}" type="parTrans" cxnId="{988236BB-BF83-488A-9FBF-0AB058DCDBD3}">
      <dgm:prSet/>
      <dgm:spPr/>
      <dgm:t>
        <a:bodyPr/>
        <a:lstStyle/>
        <a:p>
          <a:endParaRPr lang="en-US"/>
        </a:p>
      </dgm:t>
    </dgm:pt>
    <dgm:pt modelId="{778D0D03-9BDE-4238-BDCE-ED7277B4EDF5}" type="sibTrans" cxnId="{988236BB-BF83-488A-9FBF-0AB058DCDBD3}">
      <dgm:prSet/>
      <dgm:spPr/>
      <dgm:t>
        <a:bodyPr/>
        <a:lstStyle/>
        <a:p>
          <a:endParaRPr lang="en-US"/>
        </a:p>
      </dgm:t>
    </dgm:pt>
    <dgm:pt modelId="{514FD21A-91B7-4409-9681-65DC98A3B5CE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pt-BR" dirty="0"/>
            <a:t>Em resumo, um algoritmo é uma receita passo a passo para realizar uma tarefa específica, que pode ser executada por um humano ou por uma máquina (computador).</a:t>
          </a:r>
          <a:endParaRPr lang="en-US" dirty="0"/>
        </a:p>
      </dgm:t>
    </dgm:pt>
    <dgm:pt modelId="{AC3F39E1-8DF4-4AC7-AF13-45A4B5E8297F}" type="parTrans" cxnId="{6C447C37-4CAF-4348-AD8A-AD45E91348C3}">
      <dgm:prSet/>
      <dgm:spPr/>
      <dgm:t>
        <a:bodyPr/>
        <a:lstStyle/>
        <a:p>
          <a:endParaRPr lang="en-US"/>
        </a:p>
      </dgm:t>
    </dgm:pt>
    <dgm:pt modelId="{D167BE5F-EE17-4342-A865-52B5293F03F4}" type="sibTrans" cxnId="{6C447C37-4CAF-4348-AD8A-AD45E91348C3}">
      <dgm:prSet/>
      <dgm:spPr/>
      <dgm:t>
        <a:bodyPr/>
        <a:lstStyle/>
        <a:p>
          <a:endParaRPr lang="en-US"/>
        </a:p>
      </dgm:t>
    </dgm:pt>
    <dgm:pt modelId="{CD95CF8B-D58A-4D89-A051-F1141FC51C32}" type="pres">
      <dgm:prSet presAssocID="{98ABABAE-549C-41C7-92BF-87AA96B64C7F}" presName="root" presStyleCnt="0">
        <dgm:presLayoutVars>
          <dgm:dir/>
          <dgm:resizeHandles val="exact"/>
        </dgm:presLayoutVars>
      </dgm:prSet>
      <dgm:spPr/>
    </dgm:pt>
    <dgm:pt modelId="{650E7896-5EF9-4BAC-9354-D4E6BAF0B1A6}" type="pres">
      <dgm:prSet presAssocID="{AED935D8-EEBB-4A1E-B93F-DFE3E1B97BE7}" presName="compNode" presStyleCnt="0"/>
      <dgm:spPr/>
    </dgm:pt>
    <dgm:pt modelId="{E50E962C-CDD4-421A-B24E-BE44A46E2830}" type="pres">
      <dgm:prSet presAssocID="{AED935D8-EEBB-4A1E-B93F-DFE3E1B97BE7}" presName="bgRect" presStyleLbl="bgShp" presStyleIdx="0" presStyleCnt="3"/>
      <dgm:spPr/>
    </dgm:pt>
    <dgm:pt modelId="{BFBCA4F8-F946-4D9C-AEC1-7BE463C5BECA}" type="pres">
      <dgm:prSet presAssocID="{AED935D8-EEBB-4A1E-B93F-DFE3E1B97B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dora"/>
        </a:ext>
      </dgm:extLst>
    </dgm:pt>
    <dgm:pt modelId="{45BA8D40-999C-4487-B288-8CF6ABA187DB}" type="pres">
      <dgm:prSet presAssocID="{AED935D8-EEBB-4A1E-B93F-DFE3E1B97BE7}" presName="spaceRect" presStyleCnt="0"/>
      <dgm:spPr/>
    </dgm:pt>
    <dgm:pt modelId="{48D2E67D-F4B6-4F6A-86FB-9B8960EC0FF3}" type="pres">
      <dgm:prSet presAssocID="{AED935D8-EEBB-4A1E-B93F-DFE3E1B97BE7}" presName="parTx" presStyleLbl="revTx" presStyleIdx="0" presStyleCnt="3">
        <dgm:presLayoutVars>
          <dgm:chMax val="0"/>
          <dgm:chPref val="0"/>
        </dgm:presLayoutVars>
      </dgm:prSet>
      <dgm:spPr/>
    </dgm:pt>
    <dgm:pt modelId="{D4B9476E-C55B-4167-91A1-14BC9AD54708}" type="pres">
      <dgm:prSet presAssocID="{90559810-54BA-4F3A-9313-A1CE0EDAC9AB}" presName="sibTrans" presStyleCnt="0"/>
      <dgm:spPr/>
    </dgm:pt>
    <dgm:pt modelId="{C07D80F7-0C2D-425C-84C5-16647206C8C3}" type="pres">
      <dgm:prSet presAssocID="{D94F197F-934D-4CDA-B412-2EC25FB2738D}" presName="compNode" presStyleCnt="0"/>
      <dgm:spPr/>
    </dgm:pt>
    <dgm:pt modelId="{2755B5AF-3FD7-4D08-A9F2-DF918A792977}" type="pres">
      <dgm:prSet presAssocID="{D94F197F-934D-4CDA-B412-2EC25FB2738D}" presName="bgRect" presStyleLbl="bgShp" presStyleIdx="1" presStyleCnt="3"/>
      <dgm:spPr/>
    </dgm:pt>
    <dgm:pt modelId="{8D5140CB-F545-4A97-B002-BE1C770AE51F}" type="pres">
      <dgm:prSet presAssocID="{D94F197F-934D-4CDA-B412-2EC25FB273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uxograma"/>
        </a:ext>
      </dgm:extLst>
    </dgm:pt>
    <dgm:pt modelId="{3D69637B-D65F-4301-A06A-99C0872BC2AE}" type="pres">
      <dgm:prSet presAssocID="{D94F197F-934D-4CDA-B412-2EC25FB2738D}" presName="spaceRect" presStyleCnt="0"/>
      <dgm:spPr/>
    </dgm:pt>
    <dgm:pt modelId="{825A7B81-E2D5-46B1-9D0C-7E8E9552BF24}" type="pres">
      <dgm:prSet presAssocID="{D94F197F-934D-4CDA-B412-2EC25FB2738D}" presName="parTx" presStyleLbl="revTx" presStyleIdx="1" presStyleCnt="3">
        <dgm:presLayoutVars>
          <dgm:chMax val="0"/>
          <dgm:chPref val="0"/>
        </dgm:presLayoutVars>
      </dgm:prSet>
      <dgm:spPr/>
    </dgm:pt>
    <dgm:pt modelId="{68BCC40B-0949-4C16-A233-CAC5803557D1}" type="pres">
      <dgm:prSet presAssocID="{778D0D03-9BDE-4238-BDCE-ED7277B4EDF5}" presName="sibTrans" presStyleCnt="0"/>
      <dgm:spPr/>
    </dgm:pt>
    <dgm:pt modelId="{BB9CB521-7318-4881-8E30-28133B95ED4E}" type="pres">
      <dgm:prSet presAssocID="{514FD21A-91B7-4409-9681-65DC98A3B5CE}" presName="compNode" presStyleCnt="0"/>
      <dgm:spPr/>
    </dgm:pt>
    <dgm:pt modelId="{9888D4F7-5C23-4DCF-A65C-602F7A6A71C8}" type="pres">
      <dgm:prSet presAssocID="{514FD21A-91B7-4409-9681-65DC98A3B5CE}" presName="bgRect" presStyleLbl="bgShp" presStyleIdx="2" presStyleCnt="3"/>
      <dgm:spPr/>
    </dgm:pt>
    <dgm:pt modelId="{3F085E0C-3704-4B05-AF95-ED9D2477C82E}" type="pres">
      <dgm:prSet presAssocID="{514FD21A-91B7-4409-9681-65DC98A3B5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ador"/>
        </a:ext>
      </dgm:extLst>
    </dgm:pt>
    <dgm:pt modelId="{C3CB9753-884E-4101-B693-43324A5743A0}" type="pres">
      <dgm:prSet presAssocID="{514FD21A-91B7-4409-9681-65DC98A3B5CE}" presName="spaceRect" presStyleCnt="0"/>
      <dgm:spPr/>
    </dgm:pt>
    <dgm:pt modelId="{692E21B9-AD2B-415F-A3A7-A641FBDABEDB}" type="pres">
      <dgm:prSet presAssocID="{514FD21A-91B7-4409-9681-65DC98A3B5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BEAE1D-16E4-4C29-846F-753AA2C21700}" type="presOf" srcId="{AED935D8-EEBB-4A1E-B93F-DFE3E1B97BE7}" destId="{48D2E67D-F4B6-4F6A-86FB-9B8960EC0FF3}" srcOrd="0" destOrd="0" presId="urn:microsoft.com/office/officeart/2018/2/layout/IconVerticalSolidList"/>
    <dgm:cxn modelId="{6C447C37-4CAF-4348-AD8A-AD45E91348C3}" srcId="{98ABABAE-549C-41C7-92BF-87AA96B64C7F}" destId="{514FD21A-91B7-4409-9681-65DC98A3B5CE}" srcOrd="2" destOrd="0" parTransId="{AC3F39E1-8DF4-4AC7-AF13-45A4B5E8297F}" sibTransId="{D167BE5F-EE17-4342-A865-52B5293F03F4}"/>
    <dgm:cxn modelId="{E120395E-BAE7-41DA-A4DB-8908A595A33F}" srcId="{98ABABAE-549C-41C7-92BF-87AA96B64C7F}" destId="{AED935D8-EEBB-4A1E-B93F-DFE3E1B97BE7}" srcOrd="0" destOrd="0" parTransId="{512C5626-F09F-4952-B674-5B6A3B50735F}" sibTransId="{90559810-54BA-4F3A-9313-A1CE0EDAC9AB}"/>
    <dgm:cxn modelId="{82E4866F-50B6-4469-A21B-86CCDD5A09A6}" type="presOf" srcId="{514FD21A-91B7-4409-9681-65DC98A3B5CE}" destId="{692E21B9-AD2B-415F-A3A7-A641FBDABEDB}" srcOrd="0" destOrd="0" presId="urn:microsoft.com/office/officeart/2018/2/layout/IconVerticalSolidList"/>
    <dgm:cxn modelId="{7603A396-EF17-4B25-9784-2B6999D84C0F}" type="presOf" srcId="{D94F197F-934D-4CDA-B412-2EC25FB2738D}" destId="{825A7B81-E2D5-46B1-9D0C-7E8E9552BF24}" srcOrd="0" destOrd="0" presId="urn:microsoft.com/office/officeart/2018/2/layout/IconVerticalSolidList"/>
    <dgm:cxn modelId="{988236BB-BF83-488A-9FBF-0AB058DCDBD3}" srcId="{98ABABAE-549C-41C7-92BF-87AA96B64C7F}" destId="{D94F197F-934D-4CDA-B412-2EC25FB2738D}" srcOrd="1" destOrd="0" parTransId="{B257D56F-1C73-42B5-8938-4CADD2426BA5}" sibTransId="{778D0D03-9BDE-4238-BDCE-ED7277B4EDF5}"/>
    <dgm:cxn modelId="{4F0353F8-9E92-489F-A55B-0215873A4B51}" type="presOf" srcId="{98ABABAE-549C-41C7-92BF-87AA96B64C7F}" destId="{CD95CF8B-D58A-4D89-A051-F1141FC51C32}" srcOrd="0" destOrd="0" presId="urn:microsoft.com/office/officeart/2018/2/layout/IconVerticalSolidList"/>
    <dgm:cxn modelId="{7BC8B3EA-28A6-47C9-B36B-F66951FBE8F0}" type="presParOf" srcId="{CD95CF8B-D58A-4D89-A051-F1141FC51C32}" destId="{650E7896-5EF9-4BAC-9354-D4E6BAF0B1A6}" srcOrd="0" destOrd="0" presId="urn:microsoft.com/office/officeart/2018/2/layout/IconVerticalSolidList"/>
    <dgm:cxn modelId="{670280E5-68B4-4E3A-A2CE-2CAAC97A73C4}" type="presParOf" srcId="{650E7896-5EF9-4BAC-9354-D4E6BAF0B1A6}" destId="{E50E962C-CDD4-421A-B24E-BE44A46E2830}" srcOrd="0" destOrd="0" presId="urn:microsoft.com/office/officeart/2018/2/layout/IconVerticalSolidList"/>
    <dgm:cxn modelId="{CFD266DB-EC26-4A85-9A74-B2187961297C}" type="presParOf" srcId="{650E7896-5EF9-4BAC-9354-D4E6BAF0B1A6}" destId="{BFBCA4F8-F946-4D9C-AEC1-7BE463C5BECA}" srcOrd="1" destOrd="0" presId="urn:microsoft.com/office/officeart/2018/2/layout/IconVerticalSolidList"/>
    <dgm:cxn modelId="{18E2A92F-2A97-4CCB-BA57-781E51F61672}" type="presParOf" srcId="{650E7896-5EF9-4BAC-9354-D4E6BAF0B1A6}" destId="{45BA8D40-999C-4487-B288-8CF6ABA187DB}" srcOrd="2" destOrd="0" presId="urn:microsoft.com/office/officeart/2018/2/layout/IconVerticalSolidList"/>
    <dgm:cxn modelId="{3C3D7A3F-A744-4DF5-9C23-B6A1BBC870D3}" type="presParOf" srcId="{650E7896-5EF9-4BAC-9354-D4E6BAF0B1A6}" destId="{48D2E67D-F4B6-4F6A-86FB-9B8960EC0FF3}" srcOrd="3" destOrd="0" presId="urn:microsoft.com/office/officeart/2018/2/layout/IconVerticalSolidList"/>
    <dgm:cxn modelId="{922A41B8-F07E-441C-A817-00D8E6C2DD03}" type="presParOf" srcId="{CD95CF8B-D58A-4D89-A051-F1141FC51C32}" destId="{D4B9476E-C55B-4167-91A1-14BC9AD54708}" srcOrd="1" destOrd="0" presId="urn:microsoft.com/office/officeart/2018/2/layout/IconVerticalSolidList"/>
    <dgm:cxn modelId="{802746B1-DCD2-4FE3-84D9-AF659518E450}" type="presParOf" srcId="{CD95CF8B-D58A-4D89-A051-F1141FC51C32}" destId="{C07D80F7-0C2D-425C-84C5-16647206C8C3}" srcOrd="2" destOrd="0" presId="urn:microsoft.com/office/officeart/2018/2/layout/IconVerticalSolidList"/>
    <dgm:cxn modelId="{C9F76778-9BF8-4EB8-9674-C9038D3E8120}" type="presParOf" srcId="{C07D80F7-0C2D-425C-84C5-16647206C8C3}" destId="{2755B5AF-3FD7-4D08-A9F2-DF918A792977}" srcOrd="0" destOrd="0" presId="urn:microsoft.com/office/officeart/2018/2/layout/IconVerticalSolidList"/>
    <dgm:cxn modelId="{C3265DF7-5FF2-486E-975E-08A91D9BE83B}" type="presParOf" srcId="{C07D80F7-0C2D-425C-84C5-16647206C8C3}" destId="{8D5140CB-F545-4A97-B002-BE1C770AE51F}" srcOrd="1" destOrd="0" presId="urn:microsoft.com/office/officeart/2018/2/layout/IconVerticalSolidList"/>
    <dgm:cxn modelId="{93CC465A-E5D3-4149-AA34-2D6BCF173C1B}" type="presParOf" srcId="{C07D80F7-0C2D-425C-84C5-16647206C8C3}" destId="{3D69637B-D65F-4301-A06A-99C0872BC2AE}" srcOrd="2" destOrd="0" presId="urn:microsoft.com/office/officeart/2018/2/layout/IconVerticalSolidList"/>
    <dgm:cxn modelId="{F6CF1F16-0D18-4917-A8FE-A330960D5EC7}" type="presParOf" srcId="{C07D80F7-0C2D-425C-84C5-16647206C8C3}" destId="{825A7B81-E2D5-46B1-9D0C-7E8E9552BF24}" srcOrd="3" destOrd="0" presId="urn:microsoft.com/office/officeart/2018/2/layout/IconVerticalSolidList"/>
    <dgm:cxn modelId="{5C2F1EF8-A964-4A67-B488-E2875D8C8A4A}" type="presParOf" srcId="{CD95CF8B-D58A-4D89-A051-F1141FC51C32}" destId="{68BCC40B-0949-4C16-A233-CAC5803557D1}" srcOrd="3" destOrd="0" presId="urn:microsoft.com/office/officeart/2018/2/layout/IconVerticalSolidList"/>
    <dgm:cxn modelId="{0B20383D-0470-49CB-A512-1A82A3F7D1D5}" type="presParOf" srcId="{CD95CF8B-D58A-4D89-A051-F1141FC51C32}" destId="{BB9CB521-7318-4881-8E30-28133B95ED4E}" srcOrd="4" destOrd="0" presId="urn:microsoft.com/office/officeart/2018/2/layout/IconVerticalSolidList"/>
    <dgm:cxn modelId="{76BE2CDB-99FB-4659-A595-A61A3AF0C10D}" type="presParOf" srcId="{BB9CB521-7318-4881-8E30-28133B95ED4E}" destId="{9888D4F7-5C23-4DCF-A65C-602F7A6A71C8}" srcOrd="0" destOrd="0" presId="urn:microsoft.com/office/officeart/2018/2/layout/IconVerticalSolidList"/>
    <dgm:cxn modelId="{B3A798A1-3CAC-488E-B451-10ADA4E14D8D}" type="presParOf" srcId="{BB9CB521-7318-4881-8E30-28133B95ED4E}" destId="{3F085E0C-3704-4B05-AF95-ED9D2477C82E}" srcOrd="1" destOrd="0" presId="urn:microsoft.com/office/officeart/2018/2/layout/IconVerticalSolidList"/>
    <dgm:cxn modelId="{3C74419A-679D-4011-BFEF-76A76B4DCF4B}" type="presParOf" srcId="{BB9CB521-7318-4881-8E30-28133B95ED4E}" destId="{C3CB9753-884E-4101-B693-43324A5743A0}" srcOrd="2" destOrd="0" presId="urn:microsoft.com/office/officeart/2018/2/layout/IconVerticalSolidList"/>
    <dgm:cxn modelId="{FE300B5D-23DF-4F01-AFEE-6D9B207E890D}" type="presParOf" srcId="{BB9CB521-7318-4881-8E30-28133B95ED4E}" destId="{692E21B9-AD2B-415F-A3A7-A641FBDAB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18497-68AC-4B02-BB62-0B70542D56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469E9A-1A3E-423C-8DA1-E4793D450F47}">
      <dgm:prSet/>
      <dgm:spPr/>
      <dgm:t>
        <a:bodyPr/>
        <a:lstStyle/>
        <a:p>
          <a:r>
            <a:rPr lang="pt-BR" b="1" baseline="0" dirty="0"/>
            <a:t>Entrada:</a:t>
          </a:r>
          <a:r>
            <a:rPr lang="pt-BR" baseline="0" dirty="0"/>
            <a:t> Dados ou parâmetros que são fornecidos ao algoritmo.</a:t>
          </a:r>
          <a:endParaRPr lang="en-US" dirty="0"/>
        </a:p>
      </dgm:t>
    </dgm:pt>
    <dgm:pt modelId="{A4A9225D-FF8E-472A-BEEF-7F18F3DD3DBF}" type="parTrans" cxnId="{3595E371-3A74-4A0D-A8B9-C9E81C065F0F}">
      <dgm:prSet/>
      <dgm:spPr/>
      <dgm:t>
        <a:bodyPr/>
        <a:lstStyle/>
        <a:p>
          <a:endParaRPr lang="en-US"/>
        </a:p>
      </dgm:t>
    </dgm:pt>
    <dgm:pt modelId="{6A375721-C0D7-4075-97A8-BEA88DB3323D}" type="sibTrans" cxnId="{3595E371-3A74-4A0D-A8B9-C9E81C065F0F}">
      <dgm:prSet/>
      <dgm:spPr/>
      <dgm:t>
        <a:bodyPr/>
        <a:lstStyle/>
        <a:p>
          <a:endParaRPr lang="en-US"/>
        </a:p>
      </dgm:t>
    </dgm:pt>
    <dgm:pt modelId="{690662F0-7642-494D-B597-740B86275EBE}">
      <dgm:prSet/>
      <dgm:spPr/>
      <dgm:t>
        <a:bodyPr/>
        <a:lstStyle/>
        <a:p>
          <a:r>
            <a:rPr lang="pt-BR" b="1" baseline="0" dirty="0"/>
            <a:t>Processamento: </a:t>
          </a:r>
          <a:r>
            <a:rPr lang="pt-BR" baseline="0" dirty="0"/>
            <a:t>As operações ou etapas que o algoritmo executa para transformar a entrada em saída.</a:t>
          </a:r>
          <a:endParaRPr lang="en-US" dirty="0"/>
        </a:p>
      </dgm:t>
    </dgm:pt>
    <dgm:pt modelId="{A2A18F2F-649D-4333-8E0B-ADCEEB506AD2}" type="parTrans" cxnId="{EAA1E97F-457F-4A8E-BA90-871CA1531E2F}">
      <dgm:prSet/>
      <dgm:spPr/>
      <dgm:t>
        <a:bodyPr/>
        <a:lstStyle/>
        <a:p>
          <a:endParaRPr lang="en-US"/>
        </a:p>
      </dgm:t>
    </dgm:pt>
    <dgm:pt modelId="{F058E801-081D-4FF8-9AC2-32B9D26B6253}" type="sibTrans" cxnId="{EAA1E97F-457F-4A8E-BA90-871CA1531E2F}">
      <dgm:prSet/>
      <dgm:spPr/>
      <dgm:t>
        <a:bodyPr/>
        <a:lstStyle/>
        <a:p>
          <a:endParaRPr lang="en-US"/>
        </a:p>
      </dgm:t>
    </dgm:pt>
    <dgm:pt modelId="{9CB7B6FE-2B0B-46D6-89FC-FABC4F0A2919}">
      <dgm:prSet/>
      <dgm:spPr/>
      <dgm:t>
        <a:bodyPr/>
        <a:lstStyle/>
        <a:p>
          <a:r>
            <a:rPr lang="pt-BR" b="1" baseline="0" dirty="0"/>
            <a:t>Saída: </a:t>
          </a:r>
          <a:r>
            <a:rPr lang="pt-BR" baseline="0" dirty="0"/>
            <a:t>Os resultados obtidos após a execução do algoritmo.</a:t>
          </a:r>
          <a:endParaRPr lang="en-US" dirty="0"/>
        </a:p>
      </dgm:t>
    </dgm:pt>
    <dgm:pt modelId="{15707C03-36F9-4827-AF9B-4225F6E227A1}" type="parTrans" cxnId="{5177917F-BC7E-4B9D-82B1-27C6D3F7FBFB}">
      <dgm:prSet/>
      <dgm:spPr/>
      <dgm:t>
        <a:bodyPr/>
        <a:lstStyle/>
        <a:p>
          <a:endParaRPr lang="en-US"/>
        </a:p>
      </dgm:t>
    </dgm:pt>
    <dgm:pt modelId="{7ADDE3D3-93F1-40EC-8DBC-57D65E44E30A}" type="sibTrans" cxnId="{5177917F-BC7E-4B9D-82B1-27C6D3F7FBFB}">
      <dgm:prSet/>
      <dgm:spPr/>
      <dgm:t>
        <a:bodyPr/>
        <a:lstStyle/>
        <a:p>
          <a:endParaRPr lang="en-US"/>
        </a:p>
      </dgm:t>
    </dgm:pt>
    <dgm:pt modelId="{F388AFD9-7F33-462B-97E3-12F4A02E3CDB}" type="pres">
      <dgm:prSet presAssocID="{1AF18497-68AC-4B02-BB62-0B70542D5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28C423-496D-4BB9-BC9B-73D322B75605}" type="pres">
      <dgm:prSet presAssocID="{E4469E9A-1A3E-423C-8DA1-E4793D450F47}" presName="hierRoot1" presStyleCnt="0"/>
      <dgm:spPr/>
    </dgm:pt>
    <dgm:pt modelId="{62C3CDAE-B8C8-4704-BABA-3B92EE2D2D9C}" type="pres">
      <dgm:prSet presAssocID="{E4469E9A-1A3E-423C-8DA1-E4793D450F47}" presName="composite" presStyleCnt="0"/>
      <dgm:spPr/>
    </dgm:pt>
    <dgm:pt modelId="{E38B0DFE-9338-4B02-BCD0-CC3775283E61}" type="pres">
      <dgm:prSet presAssocID="{E4469E9A-1A3E-423C-8DA1-E4793D450F47}" presName="background" presStyleLbl="node0" presStyleIdx="0" presStyleCnt="3"/>
      <dgm:spPr/>
    </dgm:pt>
    <dgm:pt modelId="{26ED2287-F695-4895-BCBC-A5A6E7491E77}" type="pres">
      <dgm:prSet presAssocID="{E4469E9A-1A3E-423C-8DA1-E4793D450F47}" presName="text" presStyleLbl="fgAcc0" presStyleIdx="0" presStyleCnt="3">
        <dgm:presLayoutVars>
          <dgm:chPref val="3"/>
        </dgm:presLayoutVars>
      </dgm:prSet>
      <dgm:spPr/>
    </dgm:pt>
    <dgm:pt modelId="{C43EAE3E-A585-4581-A845-888AC7D88603}" type="pres">
      <dgm:prSet presAssocID="{E4469E9A-1A3E-423C-8DA1-E4793D450F47}" presName="hierChild2" presStyleCnt="0"/>
      <dgm:spPr/>
    </dgm:pt>
    <dgm:pt modelId="{F1A5B9F0-7AC4-4AB2-A61C-AB6203591A4C}" type="pres">
      <dgm:prSet presAssocID="{690662F0-7642-494D-B597-740B86275EBE}" presName="hierRoot1" presStyleCnt="0"/>
      <dgm:spPr/>
    </dgm:pt>
    <dgm:pt modelId="{0D14E933-270A-4346-B360-EEA3204F8576}" type="pres">
      <dgm:prSet presAssocID="{690662F0-7642-494D-B597-740B86275EBE}" presName="composite" presStyleCnt="0"/>
      <dgm:spPr/>
    </dgm:pt>
    <dgm:pt modelId="{80F18295-ED7E-4987-A36E-22736BC8F144}" type="pres">
      <dgm:prSet presAssocID="{690662F0-7642-494D-B597-740B86275EBE}" presName="background" presStyleLbl="node0" presStyleIdx="1" presStyleCnt="3"/>
      <dgm:spPr/>
    </dgm:pt>
    <dgm:pt modelId="{30BFE179-D84F-44E1-ADF5-00AAC50B0271}" type="pres">
      <dgm:prSet presAssocID="{690662F0-7642-494D-B597-740B86275EBE}" presName="text" presStyleLbl="fgAcc0" presStyleIdx="1" presStyleCnt="3">
        <dgm:presLayoutVars>
          <dgm:chPref val="3"/>
        </dgm:presLayoutVars>
      </dgm:prSet>
      <dgm:spPr/>
    </dgm:pt>
    <dgm:pt modelId="{E6F57825-F5B2-4CE9-9126-FA6AEAECD4B5}" type="pres">
      <dgm:prSet presAssocID="{690662F0-7642-494D-B597-740B86275EBE}" presName="hierChild2" presStyleCnt="0"/>
      <dgm:spPr/>
    </dgm:pt>
    <dgm:pt modelId="{42DD7A13-27D7-4601-992E-10CE47A3929E}" type="pres">
      <dgm:prSet presAssocID="{9CB7B6FE-2B0B-46D6-89FC-FABC4F0A2919}" presName="hierRoot1" presStyleCnt="0"/>
      <dgm:spPr/>
    </dgm:pt>
    <dgm:pt modelId="{46E33175-DA82-44A8-964E-800019720666}" type="pres">
      <dgm:prSet presAssocID="{9CB7B6FE-2B0B-46D6-89FC-FABC4F0A2919}" presName="composite" presStyleCnt="0"/>
      <dgm:spPr/>
    </dgm:pt>
    <dgm:pt modelId="{75F0AEC8-3774-4714-A8FE-3F5E7F7C6580}" type="pres">
      <dgm:prSet presAssocID="{9CB7B6FE-2B0B-46D6-89FC-FABC4F0A2919}" presName="background" presStyleLbl="node0" presStyleIdx="2" presStyleCnt="3"/>
      <dgm:spPr/>
    </dgm:pt>
    <dgm:pt modelId="{3E483149-83F9-40EE-B02E-2373EE5B2533}" type="pres">
      <dgm:prSet presAssocID="{9CB7B6FE-2B0B-46D6-89FC-FABC4F0A2919}" presName="text" presStyleLbl="fgAcc0" presStyleIdx="2" presStyleCnt="3">
        <dgm:presLayoutVars>
          <dgm:chPref val="3"/>
        </dgm:presLayoutVars>
      </dgm:prSet>
      <dgm:spPr/>
    </dgm:pt>
    <dgm:pt modelId="{08E977DB-8799-41B8-8C31-85639D86038D}" type="pres">
      <dgm:prSet presAssocID="{9CB7B6FE-2B0B-46D6-89FC-FABC4F0A2919}" presName="hierChild2" presStyleCnt="0"/>
      <dgm:spPr/>
    </dgm:pt>
  </dgm:ptLst>
  <dgm:cxnLst>
    <dgm:cxn modelId="{669F2A25-99B2-4387-BD67-074DF9960A83}" type="presOf" srcId="{E4469E9A-1A3E-423C-8DA1-E4793D450F47}" destId="{26ED2287-F695-4895-BCBC-A5A6E7491E77}" srcOrd="0" destOrd="0" presId="urn:microsoft.com/office/officeart/2005/8/layout/hierarchy1"/>
    <dgm:cxn modelId="{F47CDB3B-A21B-405C-A523-8CEF4C793DE7}" type="presOf" srcId="{690662F0-7642-494D-B597-740B86275EBE}" destId="{30BFE179-D84F-44E1-ADF5-00AAC50B0271}" srcOrd="0" destOrd="0" presId="urn:microsoft.com/office/officeart/2005/8/layout/hierarchy1"/>
    <dgm:cxn modelId="{3595E371-3A74-4A0D-A8B9-C9E81C065F0F}" srcId="{1AF18497-68AC-4B02-BB62-0B70542D5690}" destId="{E4469E9A-1A3E-423C-8DA1-E4793D450F47}" srcOrd="0" destOrd="0" parTransId="{A4A9225D-FF8E-472A-BEEF-7F18F3DD3DBF}" sibTransId="{6A375721-C0D7-4075-97A8-BEA88DB3323D}"/>
    <dgm:cxn modelId="{5177917F-BC7E-4B9D-82B1-27C6D3F7FBFB}" srcId="{1AF18497-68AC-4B02-BB62-0B70542D5690}" destId="{9CB7B6FE-2B0B-46D6-89FC-FABC4F0A2919}" srcOrd="2" destOrd="0" parTransId="{15707C03-36F9-4827-AF9B-4225F6E227A1}" sibTransId="{7ADDE3D3-93F1-40EC-8DBC-57D65E44E30A}"/>
    <dgm:cxn modelId="{EAA1E97F-457F-4A8E-BA90-871CA1531E2F}" srcId="{1AF18497-68AC-4B02-BB62-0B70542D5690}" destId="{690662F0-7642-494D-B597-740B86275EBE}" srcOrd="1" destOrd="0" parTransId="{A2A18F2F-649D-4333-8E0B-ADCEEB506AD2}" sibTransId="{F058E801-081D-4FF8-9AC2-32B9D26B6253}"/>
    <dgm:cxn modelId="{F71D0089-A0AA-4E30-A28E-F658A6D471B5}" type="presOf" srcId="{1AF18497-68AC-4B02-BB62-0B70542D5690}" destId="{F388AFD9-7F33-462B-97E3-12F4A02E3CDB}" srcOrd="0" destOrd="0" presId="urn:microsoft.com/office/officeart/2005/8/layout/hierarchy1"/>
    <dgm:cxn modelId="{9D0F9CC0-A141-451A-BAEB-79DB72949D98}" type="presOf" srcId="{9CB7B6FE-2B0B-46D6-89FC-FABC4F0A2919}" destId="{3E483149-83F9-40EE-B02E-2373EE5B2533}" srcOrd="0" destOrd="0" presId="urn:microsoft.com/office/officeart/2005/8/layout/hierarchy1"/>
    <dgm:cxn modelId="{205951BE-30CA-435E-8985-9008B386184D}" type="presParOf" srcId="{F388AFD9-7F33-462B-97E3-12F4A02E3CDB}" destId="{FB28C423-496D-4BB9-BC9B-73D322B75605}" srcOrd="0" destOrd="0" presId="urn:microsoft.com/office/officeart/2005/8/layout/hierarchy1"/>
    <dgm:cxn modelId="{BCFCE151-9823-4F0C-97A2-BDBA88975D4A}" type="presParOf" srcId="{FB28C423-496D-4BB9-BC9B-73D322B75605}" destId="{62C3CDAE-B8C8-4704-BABA-3B92EE2D2D9C}" srcOrd="0" destOrd="0" presId="urn:microsoft.com/office/officeart/2005/8/layout/hierarchy1"/>
    <dgm:cxn modelId="{41B1EFF2-F1E3-402B-AE02-F7A429C707EF}" type="presParOf" srcId="{62C3CDAE-B8C8-4704-BABA-3B92EE2D2D9C}" destId="{E38B0DFE-9338-4B02-BCD0-CC3775283E61}" srcOrd="0" destOrd="0" presId="urn:microsoft.com/office/officeart/2005/8/layout/hierarchy1"/>
    <dgm:cxn modelId="{060C0873-D17F-45EF-90F1-3AA11F17457F}" type="presParOf" srcId="{62C3CDAE-B8C8-4704-BABA-3B92EE2D2D9C}" destId="{26ED2287-F695-4895-BCBC-A5A6E7491E77}" srcOrd="1" destOrd="0" presId="urn:microsoft.com/office/officeart/2005/8/layout/hierarchy1"/>
    <dgm:cxn modelId="{5EC54EED-F66E-4F65-9C45-C3A078FFF7FF}" type="presParOf" srcId="{FB28C423-496D-4BB9-BC9B-73D322B75605}" destId="{C43EAE3E-A585-4581-A845-888AC7D88603}" srcOrd="1" destOrd="0" presId="urn:microsoft.com/office/officeart/2005/8/layout/hierarchy1"/>
    <dgm:cxn modelId="{C4D9AE4E-D650-4B73-A73F-6357F0F2D97B}" type="presParOf" srcId="{F388AFD9-7F33-462B-97E3-12F4A02E3CDB}" destId="{F1A5B9F0-7AC4-4AB2-A61C-AB6203591A4C}" srcOrd="1" destOrd="0" presId="urn:microsoft.com/office/officeart/2005/8/layout/hierarchy1"/>
    <dgm:cxn modelId="{CFDE1CA1-6A6E-4DE5-981A-14C64CD2792C}" type="presParOf" srcId="{F1A5B9F0-7AC4-4AB2-A61C-AB6203591A4C}" destId="{0D14E933-270A-4346-B360-EEA3204F8576}" srcOrd="0" destOrd="0" presId="urn:microsoft.com/office/officeart/2005/8/layout/hierarchy1"/>
    <dgm:cxn modelId="{842E8E59-5615-4A4C-A07F-C2BB4708CAD1}" type="presParOf" srcId="{0D14E933-270A-4346-B360-EEA3204F8576}" destId="{80F18295-ED7E-4987-A36E-22736BC8F144}" srcOrd="0" destOrd="0" presId="urn:microsoft.com/office/officeart/2005/8/layout/hierarchy1"/>
    <dgm:cxn modelId="{704FD2D8-CCDD-4676-A007-497F877446F1}" type="presParOf" srcId="{0D14E933-270A-4346-B360-EEA3204F8576}" destId="{30BFE179-D84F-44E1-ADF5-00AAC50B0271}" srcOrd="1" destOrd="0" presId="urn:microsoft.com/office/officeart/2005/8/layout/hierarchy1"/>
    <dgm:cxn modelId="{777959BB-79A1-429C-98ED-59DCF221B0CF}" type="presParOf" srcId="{F1A5B9F0-7AC4-4AB2-A61C-AB6203591A4C}" destId="{E6F57825-F5B2-4CE9-9126-FA6AEAECD4B5}" srcOrd="1" destOrd="0" presId="urn:microsoft.com/office/officeart/2005/8/layout/hierarchy1"/>
    <dgm:cxn modelId="{A25A5ED0-70FF-4BA6-9AB6-B21DB568D67C}" type="presParOf" srcId="{F388AFD9-7F33-462B-97E3-12F4A02E3CDB}" destId="{42DD7A13-27D7-4601-992E-10CE47A3929E}" srcOrd="2" destOrd="0" presId="urn:microsoft.com/office/officeart/2005/8/layout/hierarchy1"/>
    <dgm:cxn modelId="{19FDC429-7AE0-4837-9F38-1FEC5CD01778}" type="presParOf" srcId="{42DD7A13-27D7-4601-992E-10CE47A3929E}" destId="{46E33175-DA82-44A8-964E-800019720666}" srcOrd="0" destOrd="0" presId="urn:microsoft.com/office/officeart/2005/8/layout/hierarchy1"/>
    <dgm:cxn modelId="{4FF5DF8D-268F-4D06-9236-7D96BED89EB8}" type="presParOf" srcId="{46E33175-DA82-44A8-964E-800019720666}" destId="{75F0AEC8-3774-4714-A8FE-3F5E7F7C6580}" srcOrd="0" destOrd="0" presId="urn:microsoft.com/office/officeart/2005/8/layout/hierarchy1"/>
    <dgm:cxn modelId="{4EA45DD1-9700-4DCF-9138-465C50358293}" type="presParOf" srcId="{46E33175-DA82-44A8-964E-800019720666}" destId="{3E483149-83F9-40EE-B02E-2373EE5B2533}" srcOrd="1" destOrd="0" presId="urn:microsoft.com/office/officeart/2005/8/layout/hierarchy1"/>
    <dgm:cxn modelId="{84947E15-8E74-461A-9F10-0A8426C97A69}" type="presParOf" srcId="{42DD7A13-27D7-4601-992E-10CE47A3929E}" destId="{08E977DB-8799-41B8-8C31-85639D860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962C-CDD4-421A-B24E-BE44A46E2830}">
      <dsp:nvSpPr>
        <dsp:cNvPr id="0" name=""/>
        <dsp:cNvSpPr/>
      </dsp:nvSpPr>
      <dsp:spPr>
        <a:xfrm>
          <a:off x="0" y="515"/>
          <a:ext cx="9810604" cy="12054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CA4F8-F946-4D9C-AEC1-7BE463C5BECA}">
      <dsp:nvSpPr>
        <dsp:cNvPr id="0" name=""/>
        <dsp:cNvSpPr/>
      </dsp:nvSpPr>
      <dsp:spPr>
        <a:xfrm>
          <a:off x="364647" y="271740"/>
          <a:ext cx="662995" cy="662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2E67D-F4B6-4F6A-86FB-9B8960EC0FF3}">
      <dsp:nvSpPr>
        <dsp:cNvPr id="0" name=""/>
        <dsp:cNvSpPr/>
      </dsp:nvSpPr>
      <dsp:spPr>
        <a:xfrm>
          <a:off x="1392291" y="515"/>
          <a:ext cx="8418312" cy="120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576" tIns="127576" rIns="127576" bIns="127576" numCol="1" spcCol="1270" anchor="ctr" anchorCtr="0">
          <a:noAutofit/>
        </a:bodyPr>
        <a:lstStyle/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Os algoritmos são utilizados em diversas áreas, como na ciência da computação, matemática, engenharia, economia e até mesmo na biologia.</a:t>
          </a:r>
          <a:endParaRPr lang="en-US" sz="2200" kern="1200" dirty="0"/>
        </a:p>
      </dsp:txBody>
      <dsp:txXfrm>
        <a:off x="1392291" y="515"/>
        <a:ext cx="8418312" cy="1205446"/>
      </dsp:txXfrm>
    </dsp:sp>
    <dsp:sp modelId="{2755B5AF-3FD7-4D08-A9F2-DF918A792977}">
      <dsp:nvSpPr>
        <dsp:cNvPr id="0" name=""/>
        <dsp:cNvSpPr/>
      </dsp:nvSpPr>
      <dsp:spPr>
        <a:xfrm>
          <a:off x="0" y="1507323"/>
          <a:ext cx="9810604" cy="12054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140CB-F545-4A97-B002-BE1C770AE51F}">
      <dsp:nvSpPr>
        <dsp:cNvPr id="0" name=""/>
        <dsp:cNvSpPr/>
      </dsp:nvSpPr>
      <dsp:spPr>
        <a:xfrm>
          <a:off x="364647" y="1778549"/>
          <a:ext cx="662995" cy="662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7B81-E2D5-46B1-9D0C-7E8E9552BF24}">
      <dsp:nvSpPr>
        <dsp:cNvPr id="0" name=""/>
        <dsp:cNvSpPr/>
      </dsp:nvSpPr>
      <dsp:spPr>
        <a:xfrm>
          <a:off x="1392291" y="1507323"/>
          <a:ext cx="8418312" cy="120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576" tIns="127576" rIns="127576" bIns="127576" numCol="1" spcCol="1270" anchor="ctr" anchorCtr="0">
          <a:noAutofit/>
        </a:bodyPr>
        <a:lstStyle/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Eles podem ser representados de várias formas, incluindo pseudocódigo, fluxogramas ou diretamente em linguagens de programação.</a:t>
          </a:r>
          <a:endParaRPr lang="en-US" sz="2200" kern="1200" dirty="0"/>
        </a:p>
      </dsp:txBody>
      <dsp:txXfrm>
        <a:off x="1392291" y="1507323"/>
        <a:ext cx="8418312" cy="1205446"/>
      </dsp:txXfrm>
    </dsp:sp>
    <dsp:sp modelId="{9888D4F7-5C23-4DCF-A65C-602F7A6A71C8}">
      <dsp:nvSpPr>
        <dsp:cNvPr id="0" name=""/>
        <dsp:cNvSpPr/>
      </dsp:nvSpPr>
      <dsp:spPr>
        <a:xfrm>
          <a:off x="0" y="3014132"/>
          <a:ext cx="9810604" cy="12054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85E0C-3704-4B05-AF95-ED9D2477C82E}">
      <dsp:nvSpPr>
        <dsp:cNvPr id="0" name=""/>
        <dsp:cNvSpPr/>
      </dsp:nvSpPr>
      <dsp:spPr>
        <a:xfrm>
          <a:off x="364647" y="3285357"/>
          <a:ext cx="662995" cy="662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E21B9-AD2B-415F-A3A7-A641FBDABEDB}">
      <dsp:nvSpPr>
        <dsp:cNvPr id="0" name=""/>
        <dsp:cNvSpPr/>
      </dsp:nvSpPr>
      <dsp:spPr>
        <a:xfrm>
          <a:off x="1392291" y="3014132"/>
          <a:ext cx="8418312" cy="120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576" tIns="127576" rIns="127576" bIns="127576" numCol="1" spcCol="1270" anchor="ctr" anchorCtr="0">
          <a:noAutofit/>
        </a:bodyPr>
        <a:lstStyle/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Em resumo, um algoritmo é uma receita passo a passo para realizar uma tarefa específica, que pode ser executada por um humano ou por uma máquina (computador).</a:t>
          </a:r>
          <a:endParaRPr lang="en-US" sz="2200" kern="1200" dirty="0"/>
        </a:p>
      </dsp:txBody>
      <dsp:txXfrm>
        <a:off x="1392291" y="3014132"/>
        <a:ext cx="8418312" cy="1205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B0DFE-9338-4B02-BCD0-CC3775283E61}">
      <dsp:nvSpPr>
        <dsp:cNvPr id="0" name=""/>
        <dsp:cNvSpPr/>
      </dsp:nvSpPr>
      <dsp:spPr>
        <a:xfrm>
          <a:off x="0" y="395029"/>
          <a:ext cx="2759273" cy="175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D2287-F695-4895-BCBC-A5A6E7491E77}">
      <dsp:nvSpPr>
        <dsp:cNvPr id="0" name=""/>
        <dsp:cNvSpPr/>
      </dsp:nvSpPr>
      <dsp:spPr>
        <a:xfrm>
          <a:off x="306585" y="686286"/>
          <a:ext cx="2759273" cy="175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baseline="0" dirty="0"/>
            <a:t>Entrada:</a:t>
          </a:r>
          <a:r>
            <a:rPr lang="pt-BR" sz="2000" kern="1200" baseline="0" dirty="0"/>
            <a:t> Dados ou parâmetros que são fornecidos ao algoritmo.</a:t>
          </a:r>
          <a:endParaRPr lang="en-US" sz="2000" kern="1200" dirty="0"/>
        </a:p>
      </dsp:txBody>
      <dsp:txXfrm>
        <a:off x="357903" y="737604"/>
        <a:ext cx="2656637" cy="1649502"/>
      </dsp:txXfrm>
    </dsp:sp>
    <dsp:sp modelId="{80F18295-ED7E-4987-A36E-22736BC8F144}">
      <dsp:nvSpPr>
        <dsp:cNvPr id="0" name=""/>
        <dsp:cNvSpPr/>
      </dsp:nvSpPr>
      <dsp:spPr>
        <a:xfrm>
          <a:off x="3372445" y="395029"/>
          <a:ext cx="2759273" cy="175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FE179-D84F-44E1-ADF5-00AAC50B0271}">
      <dsp:nvSpPr>
        <dsp:cNvPr id="0" name=""/>
        <dsp:cNvSpPr/>
      </dsp:nvSpPr>
      <dsp:spPr>
        <a:xfrm>
          <a:off x="3679031" y="686286"/>
          <a:ext cx="2759273" cy="175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baseline="0" dirty="0"/>
            <a:t>Processamento: </a:t>
          </a:r>
          <a:r>
            <a:rPr lang="pt-BR" sz="2000" kern="1200" baseline="0" dirty="0"/>
            <a:t>As operações ou etapas que o algoritmo executa para transformar a entrada em saída.</a:t>
          </a:r>
          <a:endParaRPr lang="en-US" sz="2000" kern="1200" dirty="0"/>
        </a:p>
      </dsp:txBody>
      <dsp:txXfrm>
        <a:off x="3730349" y="737604"/>
        <a:ext cx="2656637" cy="1649502"/>
      </dsp:txXfrm>
    </dsp:sp>
    <dsp:sp modelId="{75F0AEC8-3774-4714-A8FE-3F5E7F7C6580}">
      <dsp:nvSpPr>
        <dsp:cNvPr id="0" name=""/>
        <dsp:cNvSpPr/>
      </dsp:nvSpPr>
      <dsp:spPr>
        <a:xfrm>
          <a:off x="6744890" y="395029"/>
          <a:ext cx="2759273" cy="175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83149-83F9-40EE-B02E-2373EE5B2533}">
      <dsp:nvSpPr>
        <dsp:cNvPr id="0" name=""/>
        <dsp:cNvSpPr/>
      </dsp:nvSpPr>
      <dsp:spPr>
        <a:xfrm>
          <a:off x="7051476" y="686286"/>
          <a:ext cx="2759273" cy="175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baseline="0" dirty="0"/>
            <a:t>Saída: </a:t>
          </a:r>
          <a:r>
            <a:rPr lang="pt-BR" sz="2000" kern="1200" baseline="0" dirty="0"/>
            <a:t>Os resultados obtidos após a execução do algoritmo.</a:t>
          </a:r>
          <a:endParaRPr lang="en-US" sz="2000" kern="1200" dirty="0"/>
        </a:p>
      </dsp:txBody>
      <dsp:txXfrm>
        <a:off x="7102794" y="737604"/>
        <a:ext cx="2656637" cy="164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2T21:50:1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22:40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0638F-C64C-4F43-8C03-C455185D2DE8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F06D3-00E8-4578-ADAE-ACD3B3803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3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F06D3-00E8-4578-ADAE-ACD3B38030E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4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F06D3-00E8-4578-ADAE-ACD3B38030E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5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77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22,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22,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4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3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2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22,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6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3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ma lâmpada colorida com ícones de negócios">
            <a:extLst>
              <a:ext uri="{FF2B5EF4-FFF2-40B4-BE49-F238E27FC236}">
                <a16:creationId xmlns:a16="http://schemas.microsoft.com/office/drawing/2014/main" id="{963FAAF2-CB72-89D3-6E82-799D7F2F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986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2" name="Rectangle 86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9E929-1CF5-FFBD-8293-B71D130D2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817" y="136734"/>
            <a:ext cx="9554363" cy="2997575"/>
          </a:xfrm>
        </p:spPr>
        <p:txBody>
          <a:bodyPr>
            <a:normAutofit/>
          </a:bodyPr>
          <a:lstStyle/>
          <a:p>
            <a:r>
              <a:rPr lang="pt-BR" sz="8000" b="1" i="1" dirty="0">
                <a:solidFill>
                  <a:srgbClr val="FFFFFF"/>
                </a:solidFill>
              </a:rPr>
              <a:t>Algoritmos</a:t>
            </a:r>
          </a:p>
        </p:txBody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356E45D-7A4B-1B5C-1B9D-C5778EA8F1C4}"/>
              </a:ext>
            </a:extLst>
          </p:cNvPr>
          <p:cNvSpPr txBox="1">
            <a:spLocks/>
          </p:cNvSpPr>
          <p:nvPr/>
        </p:nvSpPr>
        <p:spPr>
          <a:xfrm>
            <a:off x="311714" y="1327675"/>
            <a:ext cx="4847658" cy="530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INICIO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</a:t>
            </a: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SE</a:t>
            </a: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porta do microondas fechada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      </a:t>
            </a: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ENTÃO</a:t>
            </a: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abrir porta do microondas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</a:t>
            </a: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FIM SE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Colocar recipiente no interior do microondas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Fechar a porta do microondas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Definir tempo de cozimento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Definir potência desejada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</a:t>
            </a: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EXECUTAR</a:t>
            </a: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Iniciar o microondas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</a:t>
            </a: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ENQUANTO</a:t>
            </a: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não ouvir o sinal sonoro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      Aguardar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</a:t>
            </a: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FIM ENQUANTO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Abrir porta do microondas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dirty="0">
                <a:latin typeface="Gadugi" panose="020B0502040204020203" pitchFamily="34" charset="0"/>
                <a:ea typeface="Gadugi" panose="020B0502040204020203" pitchFamily="34" charset="0"/>
              </a:rPr>
              <a:t>      Retirar recipiente no interior do microondas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1600" b="1" dirty="0">
                <a:latin typeface="Gadugi" panose="020B0502040204020203" pitchFamily="34" charset="0"/>
                <a:ea typeface="Gadugi" panose="020B0502040204020203" pitchFamily="34" charset="0"/>
              </a:rPr>
              <a:t>FIM</a:t>
            </a:r>
          </a:p>
        </p:txBody>
      </p:sp>
      <p:pic>
        <p:nvPicPr>
          <p:cNvPr id="5" name="Imagem 4" descr="Microondas com comida dentro&#10;&#10;Descrição gerada automaticamente com confiança média">
            <a:extLst>
              <a:ext uri="{FF2B5EF4-FFF2-40B4-BE49-F238E27FC236}">
                <a16:creationId xmlns:a16="http://schemas.microsoft.com/office/drawing/2014/main" id="{AD8F2484-73D7-BA1E-89BA-1F5D754BE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r="22639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FC83790-C59F-0206-3BB6-73540204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62" y="239391"/>
            <a:ext cx="4775162" cy="7412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2400" dirty="0"/>
              <a:t>Uma das muitas soluções Possíveis </a:t>
            </a:r>
          </a:p>
        </p:txBody>
      </p:sp>
    </p:spTree>
    <p:extLst>
      <p:ext uri="{BB962C8B-B14F-4D97-AF65-F5344CB8AC3E}">
        <p14:creationId xmlns:p14="http://schemas.microsoft.com/office/powerpoint/2010/main" val="112735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A31D6B-91F8-9014-9AD0-A282EE9E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/>
              <a:t>O que são algoritmos?</a:t>
            </a:r>
            <a:br>
              <a:rPr lang="pt-BR" sz="2400"/>
            </a:br>
            <a:r>
              <a:rPr lang="pt-BR" sz="2400"/>
              <a:t>E PARA QUE É USADO?</a:t>
            </a:r>
          </a:p>
        </p:txBody>
      </p:sp>
      <p:pic>
        <p:nvPicPr>
          <p:cNvPr id="15" name="Picture 4" descr="Visão superior de cubos conectados com linhas pretas">
            <a:extLst>
              <a:ext uri="{FF2B5EF4-FFF2-40B4-BE49-F238E27FC236}">
                <a16:creationId xmlns:a16="http://schemas.microsoft.com/office/drawing/2014/main" id="{9F707500-3A3D-07F3-31E2-4AF0E544E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8" r="19783"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4B534-37DD-6B33-BC04-DB7E74C8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dirty="0"/>
              <a:t>É simples!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Um algoritmo é uma sequência finita de passos ou instruções bem definidas para resolver um problema específico ou realizar uma tarefa específica.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/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Funciona como um bloco de informação, no qual os passos são executados de maneira lógica e ordenada, de modo que, ao final, o algoritmo produza o resultado esperado.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/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Muitas das coisas que fazemos todos os dias são semelhantes aos algoritmos.</a:t>
            </a:r>
          </a:p>
        </p:txBody>
      </p:sp>
    </p:spTree>
    <p:extLst>
      <p:ext uri="{BB962C8B-B14F-4D97-AF65-F5344CB8AC3E}">
        <p14:creationId xmlns:p14="http://schemas.microsoft.com/office/powerpoint/2010/main" val="186323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BEBA9-8D14-D12B-5A30-1F8B4D67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448" y="5147952"/>
            <a:ext cx="5301465" cy="884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dirty="0"/>
              <a:t>EM Uma receita </a:t>
            </a:r>
          </a:p>
        </p:txBody>
      </p:sp>
      <p:pic>
        <p:nvPicPr>
          <p:cNvPr id="5" name="Espaço Reservado para Conteúdo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1C4FBFDE-AD22-0A11-8E07-91F915B6A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7759B35-714B-D4E3-C5B9-6297B0DCAABF}"/>
              </a:ext>
            </a:extLst>
          </p:cNvPr>
          <p:cNvSpPr txBox="1">
            <a:spLocks/>
          </p:cNvSpPr>
          <p:nvPr/>
        </p:nvSpPr>
        <p:spPr>
          <a:xfrm>
            <a:off x="1050879" y="5681608"/>
            <a:ext cx="9810604" cy="88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/>
              <a:t>A receita contém a lista de todos os ingredientes e passos numerados para a preparação de um prato. Não seguindo corretamente, não vai ficar gostoso! </a:t>
            </a:r>
          </a:p>
        </p:txBody>
      </p:sp>
    </p:spTree>
    <p:extLst>
      <p:ext uri="{BB962C8B-B14F-4D97-AF65-F5344CB8AC3E}">
        <p14:creationId xmlns:p14="http://schemas.microsoft.com/office/powerpoint/2010/main" val="188921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01123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Quarto com cama de casal e janela&#10;&#10;Descrição gerada automaticamente">
            <a:extLst>
              <a:ext uri="{FF2B5EF4-FFF2-40B4-BE49-F238E27FC236}">
                <a16:creationId xmlns:a16="http://schemas.microsoft.com/office/drawing/2014/main" id="{9103BDFD-36DA-2C03-6F60-20F254EB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85"/>
          <a:stretch/>
        </p:blipFill>
        <p:spPr>
          <a:xfrm>
            <a:off x="6136994" y="12"/>
            <a:ext cx="6055017" cy="3428999"/>
          </a:xfrm>
          <a:custGeom>
            <a:avLst/>
            <a:gdLst/>
            <a:ahLst/>
            <a:cxnLst/>
            <a:rect l="l" t="t" r="r" b="b"/>
            <a:pathLst>
              <a:path w="6055017" h="3428999">
                <a:moveTo>
                  <a:pt x="711944" y="0"/>
                </a:moveTo>
                <a:lnTo>
                  <a:pt x="6055017" y="0"/>
                </a:lnTo>
                <a:lnTo>
                  <a:pt x="6055017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  <a:ln w="50800">
            <a:solidFill>
              <a:schemeClr val="bg1"/>
            </a:solidFill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1E4A210-6C3A-72DA-7EB4-EB14FE1B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3" y="286391"/>
            <a:ext cx="5083221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/>
              <a:t>Fazer a cama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A3A172A-C429-8184-7086-55B4DE0C2E9F}"/>
              </a:ext>
            </a:extLst>
          </p:cNvPr>
          <p:cNvSpPr txBox="1">
            <a:spLocks/>
          </p:cNvSpPr>
          <p:nvPr/>
        </p:nvSpPr>
        <p:spPr>
          <a:xfrm>
            <a:off x="1050877" y="1714511"/>
            <a:ext cx="4554791" cy="158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dirty="0"/>
              <a:t>Inconscientemente seguimos uma sequência de ações rotineiras para deixar a cama arrumadinha! </a:t>
            </a:r>
          </a:p>
        </p:txBody>
      </p:sp>
      <p:pic>
        <p:nvPicPr>
          <p:cNvPr id="11" name="Imagem 10" descr="Mulher sentada em mesa de madeira&#10;&#10;Descrição gerada automaticamente">
            <a:extLst>
              <a:ext uri="{FF2B5EF4-FFF2-40B4-BE49-F238E27FC236}">
                <a16:creationId xmlns:a16="http://schemas.microsoft.com/office/drawing/2014/main" id="{07378A2D-49F3-198D-B404-63E09A82B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6095990" y="3428989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6096000" h="3429000">
                <a:moveTo>
                  <a:pt x="7329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D4B1145-15DE-5AF8-A0E5-912634DD47B4}"/>
              </a:ext>
            </a:extLst>
          </p:cNvPr>
          <p:cNvSpPr txBox="1">
            <a:spLocks/>
          </p:cNvSpPr>
          <p:nvPr/>
        </p:nvSpPr>
        <p:spPr>
          <a:xfrm>
            <a:off x="786663" y="3486789"/>
            <a:ext cx="5083221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pt-BR" dirty="0"/>
              <a:t>Montar um móvel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05D45584-88EE-8F5A-C221-28D2B4FFAB21}"/>
              </a:ext>
            </a:extLst>
          </p:cNvPr>
          <p:cNvSpPr txBox="1">
            <a:spLocks/>
          </p:cNvSpPr>
          <p:nvPr/>
        </p:nvSpPr>
        <p:spPr>
          <a:xfrm>
            <a:off x="1050877" y="4915638"/>
            <a:ext cx="4554791" cy="158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O manual de instruções contendo os passos necessários para montar um móvel. Sem ele, a montagem será muito difícil.</a:t>
            </a:r>
          </a:p>
        </p:txBody>
      </p:sp>
    </p:spTree>
    <p:extLst>
      <p:ext uri="{BB962C8B-B14F-4D97-AF65-F5344CB8AC3E}">
        <p14:creationId xmlns:p14="http://schemas.microsoft.com/office/powerpoint/2010/main" val="128354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9C00E5-6B92-4E96-838C-6438728D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F25D48-79CD-4B8D-9174-0CFB05A85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198211">
            <a:off x="-1095933" y="-1477746"/>
            <a:ext cx="7288159" cy="4331433"/>
          </a:xfrm>
          <a:custGeom>
            <a:avLst/>
            <a:gdLst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6804 w 7213641"/>
              <a:gd name="connsiteY56" fmla="*/ 3833044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536093 w 7213641"/>
              <a:gd name="connsiteY76" fmla="*/ 3696348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8304 w 7213641"/>
              <a:gd name="connsiteY75" fmla="*/ 3696378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636 w 7213641"/>
              <a:gd name="connsiteY74" fmla="*/ 3703431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82793 w 7213641"/>
              <a:gd name="connsiteY73" fmla="*/ 3703164 h 4328225"/>
              <a:gd name="connsiteX74" fmla="*/ 1559962 w 7213641"/>
              <a:gd name="connsiteY74" fmla="*/ 3620628 h 4328225"/>
              <a:gd name="connsiteX75" fmla="*/ 1537329 w 7213641"/>
              <a:gd name="connsiteY75" fmla="*/ 3598640 h 4328225"/>
              <a:gd name="connsiteX76" fmla="*/ 1468713 w 7213641"/>
              <a:gd name="connsiteY76" fmla="*/ 3570522 h 4328225"/>
              <a:gd name="connsiteX77" fmla="*/ 1374848 w 7213641"/>
              <a:gd name="connsiteY77" fmla="*/ 3582550 h 4328225"/>
              <a:gd name="connsiteX78" fmla="*/ 1331263 w 7213641"/>
              <a:gd name="connsiteY78" fmla="*/ 3546198 h 4328225"/>
              <a:gd name="connsiteX79" fmla="*/ 1283859 w 7213641"/>
              <a:gd name="connsiteY79" fmla="*/ 3532700 h 4328225"/>
              <a:gd name="connsiteX80" fmla="*/ 1270046 w 7213641"/>
              <a:gd name="connsiteY80" fmla="*/ 3515136 h 4328225"/>
              <a:gd name="connsiteX81" fmla="*/ 1267763 w 7213641"/>
              <a:gd name="connsiteY81" fmla="*/ 3511903 h 4328225"/>
              <a:gd name="connsiteX82" fmla="*/ 1256470 w 7213641"/>
              <a:gd name="connsiteY82" fmla="*/ 3503386 h 4328225"/>
              <a:gd name="connsiteX83" fmla="*/ 1255982 w 7213641"/>
              <a:gd name="connsiteY83" fmla="*/ 3495465 h 4328225"/>
              <a:gd name="connsiteX84" fmla="*/ 1240918 w 7213641"/>
              <a:gd name="connsiteY84" fmla="*/ 3478691 h 4328225"/>
              <a:gd name="connsiteX85" fmla="*/ 1219376 w 7213641"/>
              <a:gd name="connsiteY85" fmla="*/ 3464553 h 4328225"/>
              <a:gd name="connsiteX86" fmla="*/ 1114113 w 7213641"/>
              <a:gd name="connsiteY86" fmla="*/ 3403618 h 4328225"/>
              <a:gd name="connsiteX87" fmla="*/ 1052785 w 7213641"/>
              <a:gd name="connsiteY87" fmla="*/ 3363597 h 4328225"/>
              <a:gd name="connsiteX88" fmla="*/ 1032082 w 7213641"/>
              <a:gd name="connsiteY88" fmla="*/ 3342800 h 4328225"/>
              <a:gd name="connsiteX89" fmla="*/ 1001423 w 7213641"/>
              <a:gd name="connsiteY89" fmla="*/ 3317516 h 4328225"/>
              <a:gd name="connsiteX90" fmla="*/ 949328 w 7213641"/>
              <a:gd name="connsiteY90" fmla="*/ 3268567 h 4328225"/>
              <a:gd name="connsiteX91" fmla="*/ 875843 w 7213641"/>
              <a:gd name="connsiteY91" fmla="*/ 3210333 h 4328225"/>
              <a:gd name="connsiteX92" fmla="*/ 834628 w 7213641"/>
              <a:gd name="connsiteY92" fmla="*/ 3195772 h 4328225"/>
              <a:gd name="connsiteX93" fmla="*/ 824467 w 7213641"/>
              <a:gd name="connsiteY93" fmla="*/ 3194052 h 4328225"/>
              <a:gd name="connsiteX94" fmla="*/ 821940 w 7213641"/>
              <a:gd name="connsiteY94" fmla="*/ 3190273 h 4328225"/>
              <a:gd name="connsiteX95" fmla="*/ 798489 w 7213641"/>
              <a:gd name="connsiteY95" fmla="*/ 3174201 h 4328225"/>
              <a:gd name="connsiteX96" fmla="*/ 781932 w 7213641"/>
              <a:gd name="connsiteY96" fmla="*/ 3147801 h 4328225"/>
              <a:gd name="connsiteX97" fmla="*/ 780512 w 7213641"/>
              <a:gd name="connsiteY97" fmla="*/ 3147383 h 4328225"/>
              <a:gd name="connsiteX98" fmla="*/ 781280 w 7213641"/>
              <a:gd name="connsiteY98" fmla="*/ 3142633 h 4328225"/>
              <a:gd name="connsiteX99" fmla="*/ 778311 w 7213641"/>
              <a:gd name="connsiteY99" fmla="*/ 3137647 h 4328225"/>
              <a:gd name="connsiteX100" fmla="*/ 765774 w 7213641"/>
              <a:gd name="connsiteY100" fmla="*/ 3128752 h 4328225"/>
              <a:gd name="connsiteX101" fmla="*/ 760328 w 7213641"/>
              <a:gd name="connsiteY101" fmla="*/ 3126186 h 4328225"/>
              <a:gd name="connsiteX102" fmla="*/ 753913 w 7213641"/>
              <a:gd name="connsiteY102" fmla="*/ 3120773 h 4328225"/>
              <a:gd name="connsiteX103" fmla="*/ 753989 w 7213641"/>
              <a:gd name="connsiteY103" fmla="*/ 3120393 h 4328225"/>
              <a:gd name="connsiteX104" fmla="*/ 712960 w 7213641"/>
              <a:gd name="connsiteY104" fmla="*/ 3096503 h 4328225"/>
              <a:gd name="connsiteX105" fmla="*/ 696215 w 7213641"/>
              <a:gd name="connsiteY105" fmla="*/ 3040267 h 4328225"/>
              <a:gd name="connsiteX106" fmla="*/ 683953 w 7213641"/>
              <a:gd name="connsiteY106" fmla="*/ 3022675 h 4328225"/>
              <a:gd name="connsiteX107" fmla="*/ 678651 w 7213641"/>
              <a:gd name="connsiteY107" fmla="*/ 3011958 h 4328225"/>
              <a:gd name="connsiteX108" fmla="*/ 679124 w 7213641"/>
              <a:gd name="connsiteY108" fmla="*/ 3010439 h 4328225"/>
              <a:gd name="connsiteX109" fmla="*/ 645871 w 7213641"/>
              <a:gd name="connsiteY109" fmla="*/ 2992058 h 4328225"/>
              <a:gd name="connsiteX110" fmla="*/ 643330 w 7213641"/>
              <a:gd name="connsiteY110" fmla="*/ 2987624 h 4328225"/>
              <a:gd name="connsiteX111" fmla="*/ 619256 w 7213641"/>
              <a:gd name="connsiteY111" fmla="*/ 2978192 h 4328225"/>
              <a:gd name="connsiteX112" fmla="*/ 608099 w 7213641"/>
              <a:gd name="connsiteY112" fmla="*/ 2971960 h 4328225"/>
              <a:gd name="connsiteX113" fmla="*/ 602309 w 7213641"/>
              <a:gd name="connsiteY113" fmla="*/ 2973004 h 4328225"/>
              <a:gd name="connsiteX114" fmla="*/ 587178 w 7213641"/>
              <a:gd name="connsiteY114" fmla="*/ 2962380 h 4328225"/>
              <a:gd name="connsiteX115" fmla="*/ 586436 w 7213641"/>
              <a:gd name="connsiteY115" fmla="*/ 2960103 h 4328225"/>
              <a:gd name="connsiteX116" fmla="*/ 570254 w 7213641"/>
              <a:gd name="connsiteY116" fmla="*/ 2955275 h 4328225"/>
              <a:gd name="connsiteX117" fmla="*/ 552222 w 7213641"/>
              <a:gd name="connsiteY117" fmla="*/ 2955985 h 4328225"/>
              <a:gd name="connsiteX118" fmla="*/ 299679 w 7213641"/>
              <a:gd name="connsiteY118" fmla="*/ 2801276 h 4328225"/>
              <a:gd name="connsiteX119" fmla="*/ 182350 w 7213641"/>
              <a:gd name="connsiteY119" fmla="*/ 2707059 h 4328225"/>
              <a:gd name="connsiteX120" fmla="*/ 170557 w 7213641"/>
              <a:gd name="connsiteY120" fmla="*/ 2702670 h 4328225"/>
              <a:gd name="connsiteX121" fmla="*/ 133027 w 7213641"/>
              <a:gd name="connsiteY121" fmla="*/ 2652325 h 4328225"/>
              <a:gd name="connsiteX122" fmla="*/ 91971 w 7213641"/>
              <a:gd name="connsiteY122" fmla="*/ 2580067 h 4328225"/>
              <a:gd name="connsiteX123" fmla="*/ 61507 w 7213641"/>
              <a:gd name="connsiteY123" fmla="*/ 2526811 h 4328225"/>
              <a:gd name="connsiteX124" fmla="*/ 9257 w 7213641"/>
              <a:gd name="connsiteY124" fmla="*/ 2462878 h 4328225"/>
              <a:gd name="connsiteX125" fmla="*/ 0 w 7213641"/>
              <a:gd name="connsiteY125" fmla="*/ 2453506 h 4328225"/>
              <a:gd name="connsiteX126" fmla="*/ 2060912 w 7213641"/>
              <a:gd name="connsiteY126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83789 w 7213641"/>
              <a:gd name="connsiteY72" fmla="*/ 3703784 h 4328225"/>
              <a:gd name="connsiteX73" fmla="*/ 1559962 w 7213641"/>
              <a:gd name="connsiteY73" fmla="*/ 3620628 h 4328225"/>
              <a:gd name="connsiteX74" fmla="*/ 1537329 w 7213641"/>
              <a:gd name="connsiteY74" fmla="*/ 3598640 h 4328225"/>
              <a:gd name="connsiteX75" fmla="*/ 1468713 w 7213641"/>
              <a:gd name="connsiteY75" fmla="*/ 3570522 h 4328225"/>
              <a:gd name="connsiteX76" fmla="*/ 1374848 w 7213641"/>
              <a:gd name="connsiteY76" fmla="*/ 3582550 h 4328225"/>
              <a:gd name="connsiteX77" fmla="*/ 1331263 w 7213641"/>
              <a:gd name="connsiteY77" fmla="*/ 3546198 h 4328225"/>
              <a:gd name="connsiteX78" fmla="*/ 1283859 w 7213641"/>
              <a:gd name="connsiteY78" fmla="*/ 3532700 h 4328225"/>
              <a:gd name="connsiteX79" fmla="*/ 1270046 w 7213641"/>
              <a:gd name="connsiteY79" fmla="*/ 3515136 h 4328225"/>
              <a:gd name="connsiteX80" fmla="*/ 1267763 w 7213641"/>
              <a:gd name="connsiteY80" fmla="*/ 3511903 h 4328225"/>
              <a:gd name="connsiteX81" fmla="*/ 1256470 w 7213641"/>
              <a:gd name="connsiteY81" fmla="*/ 3503386 h 4328225"/>
              <a:gd name="connsiteX82" fmla="*/ 1255982 w 7213641"/>
              <a:gd name="connsiteY82" fmla="*/ 3495465 h 4328225"/>
              <a:gd name="connsiteX83" fmla="*/ 1240918 w 7213641"/>
              <a:gd name="connsiteY83" fmla="*/ 3478691 h 4328225"/>
              <a:gd name="connsiteX84" fmla="*/ 1219376 w 7213641"/>
              <a:gd name="connsiteY84" fmla="*/ 3464553 h 4328225"/>
              <a:gd name="connsiteX85" fmla="*/ 1114113 w 7213641"/>
              <a:gd name="connsiteY85" fmla="*/ 3403618 h 4328225"/>
              <a:gd name="connsiteX86" fmla="*/ 1052785 w 7213641"/>
              <a:gd name="connsiteY86" fmla="*/ 3363597 h 4328225"/>
              <a:gd name="connsiteX87" fmla="*/ 1032082 w 7213641"/>
              <a:gd name="connsiteY87" fmla="*/ 3342800 h 4328225"/>
              <a:gd name="connsiteX88" fmla="*/ 1001423 w 7213641"/>
              <a:gd name="connsiteY88" fmla="*/ 3317516 h 4328225"/>
              <a:gd name="connsiteX89" fmla="*/ 949328 w 7213641"/>
              <a:gd name="connsiteY89" fmla="*/ 3268567 h 4328225"/>
              <a:gd name="connsiteX90" fmla="*/ 875843 w 7213641"/>
              <a:gd name="connsiteY90" fmla="*/ 3210333 h 4328225"/>
              <a:gd name="connsiteX91" fmla="*/ 834628 w 7213641"/>
              <a:gd name="connsiteY91" fmla="*/ 3195772 h 4328225"/>
              <a:gd name="connsiteX92" fmla="*/ 824467 w 7213641"/>
              <a:gd name="connsiteY92" fmla="*/ 3194052 h 4328225"/>
              <a:gd name="connsiteX93" fmla="*/ 821940 w 7213641"/>
              <a:gd name="connsiteY93" fmla="*/ 3190273 h 4328225"/>
              <a:gd name="connsiteX94" fmla="*/ 798489 w 7213641"/>
              <a:gd name="connsiteY94" fmla="*/ 3174201 h 4328225"/>
              <a:gd name="connsiteX95" fmla="*/ 781932 w 7213641"/>
              <a:gd name="connsiteY95" fmla="*/ 3147801 h 4328225"/>
              <a:gd name="connsiteX96" fmla="*/ 780512 w 7213641"/>
              <a:gd name="connsiteY96" fmla="*/ 3147383 h 4328225"/>
              <a:gd name="connsiteX97" fmla="*/ 781280 w 7213641"/>
              <a:gd name="connsiteY97" fmla="*/ 3142633 h 4328225"/>
              <a:gd name="connsiteX98" fmla="*/ 778311 w 7213641"/>
              <a:gd name="connsiteY98" fmla="*/ 3137647 h 4328225"/>
              <a:gd name="connsiteX99" fmla="*/ 765774 w 7213641"/>
              <a:gd name="connsiteY99" fmla="*/ 3128752 h 4328225"/>
              <a:gd name="connsiteX100" fmla="*/ 760328 w 7213641"/>
              <a:gd name="connsiteY100" fmla="*/ 3126186 h 4328225"/>
              <a:gd name="connsiteX101" fmla="*/ 753913 w 7213641"/>
              <a:gd name="connsiteY101" fmla="*/ 3120773 h 4328225"/>
              <a:gd name="connsiteX102" fmla="*/ 753989 w 7213641"/>
              <a:gd name="connsiteY102" fmla="*/ 3120393 h 4328225"/>
              <a:gd name="connsiteX103" fmla="*/ 712960 w 7213641"/>
              <a:gd name="connsiteY103" fmla="*/ 3096503 h 4328225"/>
              <a:gd name="connsiteX104" fmla="*/ 696215 w 7213641"/>
              <a:gd name="connsiteY104" fmla="*/ 3040267 h 4328225"/>
              <a:gd name="connsiteX105" fmla="*/ 683953 w 7213641"/>
              <a:gd name="connsiteY105" fmla="*/ 3022675 h 4328225"/>
              <a:gd name="connsiteX106" fmla="*/ 678651 w 7213641"/>
              <a:gd name="connsiteY106" fmla="*/ 3011958 h 4328225"/>
              <a:gd name="connsiteX107" fmla="*/ 679124 w 7213641"/>
              <a:gd name="connsiteY107" fmla="*/ 3010439 h 4328225"/>
              <a:gd name="connsiteX108" fmla="*/ 645871 w 7213641"/>
              <a:gd name="connsiteY108" fmla="*/ 2992058 h 4328225"/>
              <a:gd name="connsiteX109" fmla="*/ 643330 w 7213641"/>
              <a:gd name="connsiteY109" fmla="*/ 2987624 h 4328225"/>
              <a:gd name="connsiteX110" fmla="*/ 619256 w 7213641"/>
              <a:gd name="connsiteY110" fmla="*/ 2978192 h 4328225"/>
              <a:gd name="connsiteX111" fmla="*/ 608099 w 7213641"/>
              <a:gd name="connsiteY111" fmla="*/ 2971960 h 4328225"/>
              <a:gd name="connsiteX112" fmla="*/ 602309 w 7213641"/>
              <a:gd name="connsiteY112" fmla="*/ 2973004 h 4328225"/>
              <a:gd name="connsiteX113" fmla="*/ 587178 w 7213641"/>
              <a:gd name="connsiteY113" fmla="*/ 2962380 h 4328225"/>
              <a:gd name="connsiteX114" fmla="*/ 586436 w 7213641"/>
              <a:gd name="connsiteY114" fmla="*/ 2960103 h 4328225"/>
              <a:gd name="connsiteX115" fmla="*/ 570254 w 7213641"/>
              <a:gd name="connsiteY115" fmla="*/ 2955275 h 4328225"/>
              <a:gd name="connsiteX116" fmla="*/ 552222 w 7213641"/>
              <a:gd name="connsiteY116" fmla="*/ 2955985 h 4328225"/>
              <a:gd name="connsiteX117" fmla="*/ 299679 w 7213641"/>
              <a:gd name="connsiteY117" fmla="*/ 2801276 h 4328225"/>
              <a:gd name="connsiteX118" fmla="*/ 182350 w 7213641"/>
              <a:gd name="connsiteY118" fmla="*/ 2707059 h 4328225"/>
              <a:gd name="connsiteX119" fmla="*/ 170557 w 7213641"/>
              <a:gd name="connsiteY119" fmla="*/ 2702670 h 4328225"/>
              <a:gd name="connsiteX120" fmla="*/ 133027 w 7213641"/>
              <a:gd name="connsiteY120" fmla="*/ 2652325 h 4328225"/>
              <a:gd name="connsiteX121" fmla="*/ 91971 w 7213641"/>
              <a:gd name="connsiteY121" fmla="*/ 2580067 h 4328225"/>
              <a:gd name="connsiteX122" fmla="*/ 61507 w 7213641"/>
              <a:gd name="connsiteY122" fmla="*/ 2526811 h 4328225"/>
              <a:gd name="connsiteX123" fmla="*/ 9257 w 7213641"/>
              <a:gd name="connsiteY123" fmla="*/ 2462878 h 4328225"/>
              <a:gd name="connsiteX124" fmla="*/ 0 w 7213641"/>
              <a:gd name="connsiteY124" fmla="*/ 2453506 h 4328225"/>
              <a:gd name="connsiteX125" fmla="*/ 2060912 w 7213641"/>
              <a:gd name="connsiteY125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74848 w 7213641"/>
              <a:gd name="connsiteY75" fmla="*/ 35825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61507 w 7213641"/>
              <a:gd name="connsiteY121" fmla="*/ 2526811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60912 w 7213641"/>
              <a:gd name="connsiteY0" fmla="*/ 0 h 4328225"/>
              <a:gd name="connsiteX1" fmla="*/ 7213641 w 7213641"/>
              <a:gd name="connsiteY1" fmla="*/ 4328225 h 4328225"/>
              <a:gd name="connsiteX2" fmla="*/ 7210338 w 7213641"/>
              <a:gd name="connsiteY2" fmla="*/ 4327885 h 4328225"/>
              <a:gd name="connsiteX3" fmla="*/ 7178484 w 7213641"/>
              <a:gd name="connsiteY3" fmla="*/ 4320044 h 4328225"/>
              <a:gd name="connsiteX4" fmla="*/ 7002133 w 7213641"/>
              <a:gd name="connsiteY4" fmla="*/ 4213709 h 4328225"/>
              <a:gd name="connsiteX5" fmla="*/ 6827178 w 7213641"/>
              <a:gd name="connsiteY5" fmla="*/ 4157983 h 4328225"/>
              <a:gd name="connsiteX6" fmla="*/ 6730212 w 7213641"/>
              <a:gd name="connsiteY6" fmla="*/ 4120298 h 4328225"/>
              <a:gd name="connsiteX7" fmla="*/ 6527179 w 7213641"/>
              <a:gd name="connsiteY7" fmla="*/ 4165327 h 4328225"/>
              <a:gd name="connsiteX8" fmla="*/ 6324720 w 7213641"/>
              <a:gd name="connsiteY8" fmla="*/ 4156743 h 4328225"/>
              <a:gd name="connsiteX9" fmla="*/ 6143523 w 7213641"/>
              <a:gd name="connsiteY9" fmla="*/ 4152547 h 4328225"/>
              <a:gd name="connsiteX10" fmla="*/ 6026978 w 7213641"/>
              <a:gd name="connsiteY10" fmla="*/ 4168819 h 4328225"/>
              <a:gd name="connsiteX11" fmla="*/ 6015378 w 7213641"/>
              <a:gd name="connsiteY11" fmla="*/ 4170662 h 4328225"/>
              <a:gd name="connsiteX12" fmla="*/ 5896087 w 7213641"/>
              <a:gd name="connsiteY12" fmla="*/ 4182651 h 4328225"/>
              <a:gd name="connsiteX13" fmla="*/ 5727331 w 7213641"/>
              <a:gd name="connsiteY13" fmla="*/ 4176212 h 4328225"/>
              <a:gd name="connsiteX14" fmla="*/ 5642953 w 7213641"/>
              <a:gd name="connsiteY14" fmla="*/ 4173803 h 4328225"/>
              <a:gd name="connsiteX15" fmla="*/ 5607682 w 7213641"/>
              <a:gd name="connsiteY15" fmla="*/ 4173276 h 4328225"/>
              <a:gd name="connsiteX16" fmla="*/ 5599897 w 7213641"/>
              <a:gd name="connsiteY16" fmla="*/ 4158731 h 4328225"/>
              <a:gd name="connsiteX17" fmla="*/ 5498069 w 7213641"/>
              <a:gd name="connsiteY17" fmla="*/ 4163629 h 4328225"/>
              <a:gd name="connsiteX18" fmla="*/ 5474534 w 7213641"/>
              <a:gd name="connsiteY18" fmla="*/ 4163463 h 4328225"/>
              <a:gd name="connsiteX19" fmla="*/ 5408120 w 7213641"/>
              <a:gd name="connsiteY19" fmla="*/ 4151070 h 4328225"/>
              <a:gd name="connsiteX20" fmla="*/ 5271160 w 7213641"/>
              <a:gd name="connsiteY20" fmla="*/ 4144938 h 4328225"/>
              <a:gd name="connsiteX21" fmla="*/ 5147844 w 7213641"/>
              <a:gd name="connsiteY21" fmla="*/ 4094613 h 4328225"/>
              <a:gd name="connsiteX22" fmla="*/ 5054999 w 7213641"/>
              <a:gd name="connsiteY22" fmla="*/ 4068422 h 4328225"/>
              <a:gd name="connsiteX23" fmla="*/ 5034672 w 7213641"/>
              <a:gd name="connsiteY23" fmla="*/ 4069971 h 4328225"/>
              <a:gd name="connsiteX24" fmla="*/ 4980935 w 7213641"/>
              <a:gd name="connsiteY24" fmla="*/ 4060607 h 4328225"/>
              <a:gd name="connsiteX25" fmla="*/ 4856846 w 7213641"/>
              <a:gd name="connsiteY25" fmla="*/ 4038476 h 4328225"/>
              <a:gd name="connsiteX26" fmla="*/ 4854136 w 7213641"/>
              <a:gd name="connsiteY26" fmla="*/ 4043315 h 4328225"/>
              <a:gd name="connsiteX27" fmla="*/ 4843898 w 7213641"/>
              <a:gd name="connsiteY27" fmla="*/ 4042333 h 4328225"/>
              <a:gd name="connsiteX28" fmla="*/ 4841375 w 7213641"/>
              <a:gd name="connsiteY28" fmla="*/ 4043110 h 4328225"/>
              <a:gd name="connsiteX29" fmla="*/ 4826705 w 7213641"/>
              <a:gd name="connsiteY29" fmla="*/ 4046527 h 4328225"/>
              <a:gd name="connsiteX30" fmla="*/ 4790400 w 7213641"/>
              <a:gd name="connsiteY30" fmla="*/ 4028022 h 4328225"/>
              <a:gd name="connsiteX31" fmla="*/ 4627170 w 7213641"/>
              <a:gd name="connsiteY31" fmla="*/ 3996877 h 4328225"/>
              <a:gd name="connsiteX32" fmla="*/ 4401707 w 7213641"/>
              <a:gd name="connsiteY32" fmla="*/ 3943115 h 4328225"/>
              <a:gd name="connsiteX33" fmla="*/ 4283480 w 7213641"/>
              <a:gd name="connsiteY33" fmla="*/ 3925786 h 4328225"/>
              <a:gd name="connsiteX34" fmla="*/ 4273592 w 7213641"/>
              <a:gd name="connsiteY34" fmla="*/ 3916321 h 4328225"/>
              <a:gd name="connsiteX35" fmla="*/ 4261966 w 7213641"/>
              <a:gd name="connsiteY35" fmla="*/ 3909964 h 4328225"/>
              <a:gd name="connsiteX36" fmla="*/ 4260393 w 7213641"/>
              <a:gd name="connsiteY36" fmla="*/ 3910474 h 4328225"/>
              <a:gd name="connsiteX37" fmla="*/ 4246437 w 7213641"/>
              <a:gd name="connsiteY37" fmla="*/ 3906913 h 4328225"/>
              <a:gd name="connsiteX38" fmla="*/ 4215755 w 7213641"/>
              <a:gd name="connsiteY38" fmla="*/ 3891724 h 4328225"/>
              <a:gd name="connsiteX39" fmla="*/ 4212075 w 7213641"/>
              <a:gd name="connsiteY39" fmla="*/ 3892160 h 4328225"/>
              <a:gd name="connsiteX40" fmla="*/ 4183912 w 7213641"/>
              <a:gd name="connsiteY40" fmla="*/ 3882397 h 4328225"/>
              <a:gd name="connsiteX41" fmla="*/ 4174994 w 7213641"/>
              <a:gd name="connsiteY41" fmla="*/ 3884712 h 4328225"/>
              <a:gd name="connsiteX42" fmla="*/ 4121274 w 7213641"/>
              <a:gd name="connsiteY42" fmla="*/ 3898756 h 4328225"/>
              <a:gd name="connsiteX43" fmla="*/ 4085913 w 7213641"/>
              <a:gd name="connsiteY43" fmla="*/ 3887180 h 4328225"/>
              <a:gd name="connsiteX44" fmla="*/ 4079389 w 7213641"/>
              <a:gd name="connsiteY44" fmla="*/ 3886212 h 4328225"/>
              <a:gd name="connsiteX45" fmla="*/ 3992428 w 7213641"/>
              <a:gd name="connsiteY45" fmla="*/ 3843898 h 4328225"/>
              <a:gd name="connsiteX46" fmla="*/ 3687864 w 7213641"/>
              <a:gd name="connsiteY46" fmla="*/ 3874358 h 4328225"/>
              <a:gd name="connsiteX47" fmla="*/ 3387981 w 7213641"/>
              <a:gd name="connsiteY47" fmla="*/ 3906854 h 4328225"/>
              <a:gd name="connsiteX48" fmla="*/ 3244225 w 7213641"/>
              <a:gd name="connsiteY48" fmla="*/ 3893584 h 4328225"/>
              <a:gd name="connsiteX49" fmla="*/ 3127369 w 7213641"/>
              <a:gd name="connsiteY49" fmla="*/ 3923031 h 4328225"/>
              <a:gd name="connsiteX50" fmla="*/ 3045711 w 7213641"/>
              <a:gd name="connsiteY50" fmla="*/ 3898537 h 4328225"/>
              <a:gd name="connsiteX51" fmla="*/ 2776440 w 7213641"/>
              <a:gd name="connsiteY51" fmla="*/ 3936643 h 4328225"/>
              <a:gd name="connsiteX52" fmla="*/ 2438365 w 7213641"/>
              <a:gd name="connsiteY52" fmla="*/ 3927539 h 4328225"/>
              <a:gd name="connsiteX53" fmla="*/ 2327800 w 7213641"/>
              <a:gd name="connsiteY53" fmla="*/ 3882817 h 4328225"/>
              <a:gd name="connsiteX54" fmla="*/ 2275971 w 7213641"/>
              <a:gd name="connsiteY54" fmla="*/ 3891384 h 4328225"/>
              <a:gd name="connsiteX55" fmla="*/ 2116531 w 7213641"/>
              <a:gd name="connsiteY55" fmla="*/ 3842112 h 4328225"/>
              <a:gd name="connsiteX56" fmla="*/ 1975667 w 7213641"/>
              <a:gd name="connsiteY56" fmla="*/ 3776707 h 4328225"/>
              <a:gd name="connsiteX57" fmla="*/ 1810233 w 7213641"/>
              <a:gd name="connsiteY57" fmla="*/ 3760259 h 4328225"/>
              <a:gd name="connsiteX58" fmla="*/ 1800861 w 7213641"/>
              <a:gd name="connsiteY58" fmla="*/ 3750281 h 4328225"/>
              <a:gd name="connsiteX59" fmla="*/ 1789514 w 7213641"/>
              <a:gd name="connsiteY59" fmla="*/ 3743233 h 4328225"/>
              <a:gd name="connsiteX60" fmla="*/ 1771418 w 7213641"/>
              <a:gd name="connsiteY60" fmla="*/ 3735677 h 4328225"/>
              <a:gd name="connsiteX61" fmla="*/ 1743934 w 7213641"/>
              <a:gd name="connsiteY61" fmla="*/ 3722128 h 4328225"/>
              <a:gd name="connsiteX62" fmla="*/ 1712299 w 7213641"/>
              <a:gd name="connsiteY62" fmla="*/ 3710766 h 4328225"/>
              <a:gd name="connsiteX63" fmla="*/ 1711739 w 7213641"/>
              <a:gd name="connsiteY63" fmla="*/ 3711551 h 4328225"/>
              <a:gd name="connsiteX64" fmla="*/ 1703104 w 7213641"/>
              <a:gd name="connsiteY64" fmla="*/ 3712425 h 4328225"/>
              <a:gd name="connsiteX65" fmla="*/ 1618616 w 7213641"/>
              <a:gd name="connsiteY65" fmla="*/ 3710578 h 4328225"/>
              <a:gd name="connsiteX66" fmla="*/ 1612655 w 7213641"/>
              <a:gd name="connsiteY66" fmla="*/ 3708690 h 4328225"/>
              <a:gd name="connsiteX67" fmla="*/ 1612488 w 7213641"/>
              <a:gd name="connsiteY67" fmla="*/ 3708862 h 4328225"/>
              <a:gd name="connsiteX68" fmla="*/ 1606108 w 7213641"/>
              <a:gd name="connsiteY68" fmla="*/ 3707287 h 4328225"/>
              <a:gd name="connsiteX69" fmla="*/ 1601781 w 7213641"/>
              <a:gd name="connsiteY69" fmla="*/ 3705244 h 4328225"/>
              <a:gd name="connsiteX70" fmla="*/ 1590213 w 7213641"/>
              <a:gd name="connsiteY70" fmla="*/ 3701578 h 4328225"/>
              <a:gd name="connsiteX71" fmla="*/ 1585927 w 7213641"/>
              <a:gd name="connsiteY71" fmla="*/ 3701715 h 4328225"/>
              <a:gd name="connsiteX72" fmla="*/ 1559962 w 7213641"/>
              <a:gd name="connsiteY72" fmla="*/ 3620628 h 4328225"/>
              <a:gd name="connsiteX73" fmla="*/ 1537329 w 7213641"/>
              <a:gd name="connsiteY73" fmla="*/ 3598640 h 4328225"/>
              <a:gd name="connsiteX74" fmla="*/ 1468713 w 7213641"/>
              <a:gd name="connsiteY74" fmla="*/ 3570522 h 4328225"/>
              <a:gd name="connsiteX75" fmla="*/ 1389947 w 7213641"/>
              <a:gd name="connsiteY75" fmla="*/ 3539850 h 4328225"/>
              <a:gd name="connsiteX76" fmla="*/ 1331263 w 7213641"/>
              <a:gd name="connsiteY76" fmla="*/ 3546198 h 4328225"/>
              <a:gd name="connsiteX77" fmla="*/ 1283859 w 7213641"/>
              <a:gd name="connsiteY77" fmla="*/ 3532700 h 4328225"/>
              <a:gd name="connsiteX78" fmla="*/ 1270046 w 7213641"/>
              <a:gd name="connsiteY78" fmla="*/ 3515136 h 4328225"/>
              <a:gd name="connsiteX79" fmla="*/ 1267763 w 7213641"/>
              <a:gd name="connsiteY79" fmla="*/ 3511903 h 4328225"/>
              <a:gd name="connsiteX80" fmla="*/ 1256470 w 7213641"/>
              <a:gd name="connsiteY80" fmla="*/ 3503386 h 4328225"/>
              <a:gd name="connsiteX81" fmla="*/ 1255982 w 7213641"/>
              <a:gd name="connsiteY81" fmla="*/ 3495465 h 4328225"/>
              <a:gd name="connsiteX82" fmla="*/ 1240918 w 7213641"/>
              <a:gd name="connsiteY82" fmla="*/ 3478691 h 4328225"/>
              <a:gd name="connsiteX83" fmla="*/ 1219376 w 7213641"/>
              <a:gd name="connsiteY83" fmla="*/ 3464553 h 4328225"/>
              <a:gd name="connsiteX84" fmla="*/ 1114113 w 7213641"/>
              <a:gd name="connsiteY84" fmla="*/ 3403618 h 4328225"/>
              <a:gd name="connsiteX85" fmla="*/ 1052785 w 7213641"/>
              <a:gd name="connsiteY85" fmla="*/ 3363597 h 4328225"/>
              <a:gd name="connsiteX86" fmla="*/ 1032082 w 7213641"/>
              <a:gd name="connsiteY86" fmla="*/ 3342800 h 4328225"/>
              <a:gd name="connsiteX87" fmla="*/ 1001423 w 7213641"/>
              <a:gd name="connsiteY87" fmla="*/ 3317516 h 4328225"/>
              <a:gd name="connsiteX88" fmla="*/ 949328 w 7213641"/>
              <a:gd name="connsiteY88" fmla="*/ 3268567 h 4328225"/>
              <a:gd name="connsiteX89" fmla="*/ 875843 w 7213641"/>
              <a:gd name="connsiteY89" fmla="*/ 3210333 h 4328225"/>
              <a:gd name="connsiteX90" fmla="*/ 834628 w 7213641"/>
              <a:gd name="connsiteY90" fmla="*/ 3195772 h 4328225"/>
              <a:gd name="connsiteX91" fmla="*/ 824467 w 7213641"/>
              <a:gd name="connsiteY91" fmla="*/ 3194052 h 4328225"/>
              <a:gd name="connsiteX92" fmla="*/ 821940 w 7213641"/>
              <a:gd name="connsiteY92" fmla="*/ 3190273 h 4328225"/>
              <a:gd name="connsiteX93" fmla="*/ 798489 w 7213641"/>
              <a:gd name="connsiteY93" fmla="*/ 3174201 h 4328225"/>
              <a:gd name="connsiteX94" fmla="*/ 781932 w 7213641"/>
              <a:gd name="connsiteY94" fmla="*/ 3147801 h 4328225"/>
              <a:gd name="connsiteX95" fmla="*/ 780512 w 7213641"/>
              <a:gd name="connsiteY95" fmla="*/ 3147383 h 4328225"/>
              <a:gd name="connsiteX96" fmla="*/ 781280 w 7213641"/>
              <a:gd name="connsiteY96" fmla="*/ 3142633 h 4328225"/>
              <a:gd name="connsiteX97" fmla="*/ 778311 w 7213641"/>
              <a:gd name="connsiteY97" fmla="*/ 3137647 h 4328225"/>
              <a:gd name="connsiteX98" fmla="*/ 765774 w 7213641"/>
              <a:gd name="connsiteY98" fmla="*/ 3128752 h 4328225"/>
              <a:gd name="connsiteX99" fmla="*/ 760328 w 7213641"/>
              <a:gd name="connsiteY99" fmla="*/ 3126186 h 4328225"/>
              <a:gd name="connsiteX100" fmla="*/ 753913 w 7213641"/>
              <a:gd name="connsiteY100" fmla="*/ 3120773 h 4328225"/>
              <a:gd name="connsiteX101" fmla="*/ 753989 w 7213641"/>
              <a:gd name="connsiteY101" fmla="*/ 3120393 h 4328225"/>
              <a:gd name="connsiteX102" fmla="*/ 712960 w 7213641"/>
              <a:gd name="connsiteY102" fmla="*/ 3096503 h 4328225"/>
              <a:gd name="connsiteX103" fmla="*/ 696215 w 7213641"/>
              <a:gd name="connsiteY103" fmla="*/ 3040267 h 4328225"/>
              <a:gd name="connsiteX104" fmla="*/ 683953 w 7213641"/>
              <a:gd name="connsiteY104" fmla="*/ 3022675 h 4328225"/>
              <a:gd name="connsiteX105" fmla="*/ 678651 w 7213641"/>
              <a:gd name="connsiteY105" fmla="*/ 3011958 h 4328225"/>
              <a:gd name="connsiteX106" fmla="*/ 679124 w 7213641"/>
              <a:gd name="connsiteY106" fmla="*/ 3010439 h 4328225"/>
              <a:gd name="connsiteX107" fmla="*/ 645871 w 7213641"/>
              <a:gd name="connsiteY107" fmla="*/ 2992058 h 4328225"/>
              <a:gd name="connsiteX108" fmla="*/ 643330 w 7213641"/>
              <a:gd name="connsiteY108" fmla="*/ 2987624 h 4328225"/>
              <a:gd name="connsiteX109" fmla="*/ 619256 w 7213641"/>
              <a:gd name="connsiteY109" fmla="*/ 2978192 h 4328225"/>
              <a:gd name="connsiteX110" fmla="*/ 608099 w 7213641"/>
              <a:gd name="connsiteY110" fmla="*/ 2971960 h 4328225"/>
              <a:gd name="connsiteX111" fmla="*/ 602309 w 7213641"/>
              <a:gd name="connsiteY111" fmla="*/ 2973004 h 4328225"/>
              <a:gd name="connsiteX112" fmla="*/ 587178 w 7213641"/>
              <a:gd name="connsiteY112" fmla="*/ 2962380 h 4328225"/>
              <a:gd name="connsiteX113" fmla="*/ 586436 w 7213641"/>
              <a:gd name="connsiteY113" fmla="*/ 2960103 h 4328225"/>
              <a:gd name="connsiteX114" fmla="*/ 570254 w 7213641"/>
              <a:gd name="connsiteY114" fmla="*/ 2955275 h 4328225"/>
              <a:gd name="connsiteX115" fmla="*/ 552222 w 7213641"/>
              <a:gd name="connsiteY115" fmla="*/ 2955985 h 4328225"/>
              <a:gd name="connsiteX116" fmla="*/ 299679 w 7213641"/>
              <a:gd name="connsiteY116" fmla="*/ 2801276 h 4328225"/>
              <a:gd name="connsiteX117" fmla="*/ 182350 w 7213641"/>
              <a:gd name="connsiteY117" fmla="*/ 2707059 h 4328225"/>
              <a:gd name="connsiteX118" fmla="*/ 170557 w 7213641"/>
              <a:gd name="connsiteY118" fmla="*/ 2702670 h 4328225"/>
              <a:gd name="connsiteX119" fmla="*/ 133027 w 7213641"/>
              <a:gd name="connsiteY119" fmla="*/ 2652325 h 4328225"/>
              <a:gd name="connsiteX120" fmla="*/ 91971 w 7213641"/>
              <a:gd name="connsiteY120" fmla="*/ 2580067 h 4328225"/>
              <a:gd name="connsiteX121" fmla="*/ 37641 w 7213641"/>
              <a:gd name="connsiteY121" fmla="*/ 2555224 h 4328225"/>
              <a:gd name="connsiteX122" fmla="*/ 9257 w 7213641"/>
              <a:gd name="connsiteY122" fmla="*/ 2462878 h 4328225"/>
              <a:gd name="connsiteX123" fmla="*/ 0 w 7213641"/>
              <a:gd name="connsiteY123" fmla="*/ 2453506 h 4328225"/>
              <a:gd name="connsiteX124" fmla="*/ 2060912 w 7213641"/>
              <a:gd name="connsiteY124" fmla="*/ 0 h 4328225"/>
              <a:gd name="connsiteX0" fmla="*/ 2051655 w 7204384"/>
              <a:gd name="connsiteY0" fmla="*/ 0 h 4328225"/>
              <a:gd name="connsiteX1" fmla="*/ 7204384 w 7204384"/>
              <a:gd name="connsiteY1" fmla="*/ 4328225 h 4328225"/>
              <a:gd name="connsiteX2" fmla="*/ 7201081 w 7204384"/>
              <a:gd name="connsiteY2" fmla="*/ 4327885 h 4328225"/>
              <a:gd name="connsiteX3" fmla="*/ 7169227 w 7204384"/>
              <a:gd name="connsiteY3" fmla="*/ 4320044 h 4328225"/>
              <a:gd name="connsiteX4" fmla="*/ 6992876 w 7204384"/>
              <a:gd name="connsiteY4" fmla="*/ 4213709 h 4328225"/>
              <a:gd name="connsiteX5" fmla="*/ 6817921 w 7204384"/>
              <a:gd name="connsiteY5" fmla="*/ 4157983 h 4328225"/>
              <a:gd name="connsiteX6" fmla="*/ 6720955 w 7204384"/>
              <a:gd name="connsiteY6" fmla="*/ 4120298 h 4328225"/>
              <a:gd name="connsiteX7" fmla="*/ 6517922 w 7204384"/>
              <a:gd name="connsiteY7" fmla="*/ 4165327 h 4328225"/>
              <a:gd name="connsiteX8" fmla="*/ 6315463 w 7204384"/>
              <a:gd name="connsiteY8" fmla="*/ 4156743 h 4328225"/>
              <a:gd name="connsiteX9" fmla="*/ 6134266 w 7204384"/>
              <a:gd name="connsiteY9" fmla="*/ 4152547 h 4328225"/>
              <a:gd name="connsiteX10" fmla="*/ 6017721 w 7204384"/>
              <a:gd name="connsiteY10" fmla="*/ 4168819 h 4328225"/>
              <a:gd name="connsiteX11" fmla="*/ 6006121 w 7204384"/>
              <a:gd name="connsiteY11" fmla="*/ 4170662 h 4328225"/>
              <a:gd name="connsiteX12" fmla="*/ 5886830 w 7204384"/>
              <a:gd name="connsiteY12" fmla="*/ 4182651 h 4328225"/>
              <a:gd name="connsiteX13" fmla="*/ 5718074 w 7204384"/>
              <a:gd name="connsiteY13" fmla="*/ 4176212 h 4328225"/>
              <a:gd name="connsiteX14" fmla="*/ 5633696 w 7204384"/>
              <a:gd name="connsiteY14" fmla="*/ 4173803 h 4328225"/>
              <a:gd name="connsiteX15" fmla="*/ 5598425 w 7204384"/>
              <a:gd name="connsiteY15" fmla="*/ 4173276 h 4328225"/>
              <a:gd name="connsiteX16" fmla="*/ 5590640 w 7204384"/>
              <a:gd name="connsiteY16" fmla="*/ 4158731 h 4328225"/>
              <a:gd name="connsiteX17" fmla="*/ 5488812 w 7204384"/>
              <a:gd name="connsiteY17" fmla="*/ 4163629 h 4328225"/>
              <a:gd name="connsiteX18" fmla="*/ 5465277 w 7204384"/>
              <a:gd name="connsiteY18" fmla="*/ 4163463 h 4328225"/>
              <a:gd name="connsiteX19" fmla="*/ 5398863 w 7204384"/>
              <a:gd name="connsiteY19" fmla="*/ 4151070 h 4328225"/>
              <a:gd name="connsiteX20" fmla="*/ 5261903 w 7204384"/>
              <a:gd name="connsiteY20" fmla="*/ 4144938 h 4328225"/>
              <a:gd name="connsiteX21" fmla="*/ 5138587 w 7204384"/>
              <a:gd name="connsiteY21" fmla="*/ 4094613 h 4328225"/>
              <a:gd name="connsiteX22" fmla="*/ 5045742 w 7204384"/>
              <a:gd name="connsiteY22" fmla="*/ 4068422 h 4328225"/>
              <a:gd name="connsiteX23" fmla="*/ 5025415 w 7204384"/>
              <a:gd name="connsiteY23" fmla="*/ 4069971 h 4328225"/>
              <a:gd name="connsiteX24" fmla="*/ 4971678 w 7204384"/>
              <a:gd name="connsiteY24" fmla="*/ 4060607 h 4328225"/>
              <a:gd name="connsiteX25" fmla="*/ 4847589 w 7204384"/>
              <a:gd name="connsiteY25" fmla="*/ 4038476 h 4328225"/>
              <a:gd name="connsiteX26" fmla="*/ 4844879 w 7204384"/>
              <a:gd name="connsiteY26" fmla="*/ 4043315 h 4328225"/>
              <a:gd name="connsiteX27" fmla="*/ 4834641 w 7204384"/>
              <a:gd name="connsiteY27" fmla="*/ 4042333 h 4328225"/>
              <a:gd name="connsiteX28" fmla="*/ 4832118 w 7204384"/>
              <a:gd name="connsiteY28" fmla="*/ 4043110 h 4328225"/>
              <a:gd name="connsiteX29" fmla="*/ 4817448 w 7204384"/>
              <a:gd name="connsiteY29" fmla="*/ 4046527 h 4328225"/>
              <a:gd name="connsiteX30" fmla="*/ 4781143 w 7204384"/>
              <a:gd name="connsiteY30" fmla="*/ 4028022 h 4328225"/>
              <a:gd name="connsiteX31" fmla="*/ 4617913 w 7204384"/>
              <a:gd name="connsiteY31" fmla="*/ 3996877 h 4328225"/>
              <a:gd name="connsiteX32" fmla="*/ 4392450 w 7204384"/>
              <a:gd name="connsiteY32" fmla="*/ 3943115 h 4328225"/>
              <a:gd name="connsiteX33" fmla="*/ 4274223 w 7204384"/>
              <a:gd name="connsiteY33" fmla="*/ 3925786 h 4328225"/>
              <a:gd name="connsiteX34" fmla="*/ 4264335 w 7204384"/>
              <a:gd name="connsiteY34" fmla="*/ 3916321 h 4328225"/>
              <a:gd name="connsiteX35" fmla="*/ 4252709 w 7204384"/>
              <a:gd name="connsiteY35" fmla="*/ 3909964 h 4328225"/>
              <a:gd name="connsiteX36" fmla="*/ 4251136 w 7204384"/>
              <a:gd name="connsiteY36" fmla="*/ 3910474 h 4328225"/>
              <a:gd name="connsiteX37" fmla="*/ 4237180 w 7204384"/>
              <a:gd name="connsiteY37" fmla="*/ 3906913 h 4328225"/>
              <a:gd name="connsiteX38" fmla="*/ 4206498 w 7204384"/>
              <a:gd name="connsiteY38" fmla="*/ 3891724 h 4328225"/>
              <a:gd name="connsiteX39" fmla="*/ 4202818 w 7204384"/>
              <a:gd name="connsiteY39" fmla="*/ 3892160 h 4328225"/>
              <a:gd name="connsiteX40" fmla="*/ 4174655 w 7204384"/>
              <a:gd name="connsiteY40" fmla="*/ 3882397 h 4328225"/>
              <a:gd name="connsiteX41" fmla="*/ 4165737 w 7204384"/>
              <a:gd name="connsiteY41" fmla="*/ 3884712 h 4328225"/>
              <a:gd name="connsiteX42" fmla="*/ 4112017 w 7204384"/>
              <a:gd name="connsiteY42" fmla="*/ 3898756 h 4328225"/>
              <a:gd name="connsiteX43" fmla="*/ 4076656 w 7204384"/>
              <a:gd name="connsiteY43" fmla="*/ 3887180 h 4328225"/>
              <a:gd name="connsiteX44" fmla="*/ 4070132 w 7204384"/>
              <a:gd name="connsiteY44" fmla="*/ 3886212 h 4328225"/>
              <a:gd name="connsiteX45" fmla="*/ 3983171 w 7204384"/>
              <a:gd name="connsiteY45" fmla="*/ 3843898 h 4328225"/>
              <a:gd name="connsiteX46" fmla="*/ 3678607 w 7204384"/>
              <a:gd name="connsiteY46" fmla="*/ 3874358 h 4328225"/>
              <a:gd name="connsiteX47" fmla="*/ 3378724 w 7204384"/>
              <a:gd name="connsiteY47" fmla="*/ 3906854 h 4328225"/>
              <a:gd name="connsiteX48" fmla="*/ 3234968 w 7204384"/>
              <a:gd name="connsiteY48" fmla="*/ 3893584 h 4328225"/>
              <a:gd name="connsiteX49" fmla="*/ 3118112 w 7204384"/>
              <a:gd name="connsiteY49" fmla="*/ 3923031 h 4328225"/>
              <a:gd name="connsiteX50" fmla="*/ 3036454 w 7204384"/>
              <a:gd name="connsiteY50" fmla="*/ 3898537 h 4328225"/>
              <a:gd name="connsiteX51" fmla="*/ 2767183 w 7204384"/>
              <a:gd name="connsiteY51" fmla="*/ 3936643 h 4328225"/>
              <a:gd name="connsiteX52" fmla="*/ 2429108 w 7204384"/>
              <a:gd name="connsiteY52" fmla="*/ 3927539 h 4328225"/>
              <a:gd name="connsiteX53" fmla="*/ 2318543 w 7204384"/>
              <a:gd name="connsiteY53" fmla="*/ 3882817 h 4328225"/>
              <a:gd name="connsiteX54" fmla="*/ 2266714 w 7204384"/>
              <a:gd name="connsiteY54" fmla="*/ 3891384 h 4328225"/>
              <a:gd name="connsiteX55" fmla="*/ 2107274 w 7204384"/>
              <a:gd name="connsiteY55" fmla="*/ 3842112 h 4328225"/>
              <a:gd name="connsiteX56" fmla="*/ 1966410 w 7204384"/>
              <a:gd name="connsiteY56" fmla="*/ 3776707 h 4328225"/>
              <a:gd name="connsiteX57" fmla="*/ 1800976 w 7204384"/>
              <a:gd name="connsiteY57" fmla="*/ 3760259 h 4328225"/>
              <a:gd name="connsiteX58" fmla="*/ 1791604 w 7204384"/>
              <a:gd name="connsiteY58" fmla="*/ 3750281 h 4328225"/>
              <a:gd name="connsiteX59" fmla="*/ 1780257 w 7204384"/>
              <a:gd name="connsiteY59" fmla="*/ 3743233 h 4328225"/>
              <a:gd name="connsiteX60" fmla="*/ 1762161 w 7204384"/>
              <a:gd name="connsiteY60" fmla="*/ 3735677 h 4328225"/>
              <a:gd name="connsiteX61" fmla="*/ 1734677 w 7204384"/>
              <a:gd name="connsiteY61" fmla="*/ 3722128 h 4328225"/>
              <a:gd name="connsiteX62" fmla="*/ 1703042 w 7204384"/>
              <a:gd name="connsiteY62" fmla="*/ 3710766 h 4328225"/>
              <a:gd name="connsiteX63" fmla="*/ 1702482 w 7204384"/>
              <a:gd name="connsiteY63" fmla="*/ 3711551 h 4328225"/>
              <a:gd name="connsiteX64" fmla="*/ 1693847 w 7204384"/>
              <a:gd name="connsiteY64" fmla="*/ 3712425 h 4328225"/>
              <a:gd name="connsiteX65" fmla="*/ 1609359 w 7204384"/>
              <a:gd name="connsiteY65" fmla="*/ 3710578 h 4328225"/>
              <a:gd name="connsiteX66" fmla="*/ 1603398 w 7204384"/>
              <a:gd name="connsiteY66" fmla="*/ 3708690 h 4328225"/>
              <a:gd name="connsiteX67" fmla="*/ 1603231 w 7204384"/>
              <a:gd name="connsiteY67" fmla="*/ 3708862 h 4328225"/>
              <a:gd name="connsiteX68" fmla="*/ 1596851 w 7204384"/>
              <a:gd name="connsiteY68" fmla="*/ 3707287 h 4328225"/>
              <a:gd name="connsiteX69" fmla="*/ 1592524 w 7204384"/>
              <a:gd name="connsiteY69" fmla="*/ 3705244 h 4328225"/>
              <a:gd name="connsiteX70" fmla="*/ 1580956 w 7204384"/>
              <a:gd name="connsiteY70" fmla="*/ 3701578 h 4328225"/>
              <a:gd name="connsiteX71" fmla="*/ 1576670 w 7204384"/>
              <a:gd name="connsiteY71" fmla="*/ 3701715 h 4328225"/>
              <a:gd name="connsiteX72" fmla="*/ 1550705 w 7204384"/>
              <a:gd name="connsiteY72" fmla="*/ 3620628 h 4328225"/>
              <a:gd name="connsiteX73" fmla="*/ 1528072 w 7204384"/>
              <a:gd name="connsiteY73" fmla="*/ 3598640 h 4328225"/>
              <a:gd name="connsiteX74" fmla="*/ 1459456 w 7204384"/>
              <a:gd name="connsiteY74" fmla="*/ 3570522 h 4328225"/>
              <a:gd name="connsiteX75" fmla="*/ 1380690 w 7204384"/>
              <a:gd name="connsiteY75" fmla="*/ 3539850 h 4328225"/>
              <a:gd name="connsiteX76" fmla="*/ 1322006 w 7204384"/>
              <a:gd name="connsiteY76" fmla="*/ 3546198 h 4328225"/>
              <a:gd name="connsiteX77" fmla="*/ 1274602 w 7204384"/>
              <a:gd name="connsiteY77" fmla="*/ 3532700 h 4328225"/>
              <a:gd name="connsiteX78" fmla="*/ 1260789 w 7204384"/>
              <a:gd name="connsiteY78" fmla="*/ 3515136 h 4328225"/>
              <a:gd name="connsiteX79" fmla="*/ 1258506 w 7204384"/>
              <a:gd name="connsiteY79" fmla="*/ 3511903 h 4328225"/>
              <a:gd name="connsiteX80" fmla="*/ 1247213 w 7204384"/>
              <a:gd name="connsiteY80" fmla="*/ 3503386 h 4328225"/>
              <a:gd name="connsiteX81" fmla="*/ 1246725 w 7204384"/>
              <a:gd name="connsiteY81" fmla="*/ 3495465 h 4328225"/>
              <a:gd name="connsiteX82" fmla="*/ 1231661 w 7204384"/>
              <a:gd name="connsiteY82" fmla="*/ 3478691 h 4328225"/>
              <a:gd name="connsiteX83" fmla="*/ 1210119 w 7204384"/>
              <a:gd name="connsiteY83" fmla="*/ 3464553 h 4328225"/>
              <a:gd name="connsiteX84" fmla="*/ 1104856 w 7204384"/>
              <a:gd name="connsiteY84" fmla="*/ 3403618 h 4328225"/>
              <a:gd name="connsiteX85" fmla="*/ 1043528 w 7204384"/>
              <a:gd name="connsiteY85" fmla="*/ 3363597 h 4328225"/>
              <a:gd name="connsiteX86" fmla="*/ 1022825 w 7204384"/>
              <a:gd name="connsiteY86" fmla="*/ 3342800 h 4328225"/>
              <a:gd name="connsiteX87" fmla="*/ 992166 w 7204384"/>
              <a:gd name="connsiteY87" fmla="*/ 3317516 h 4328225"/>
              <a:gd name="connsiteX88" fmla="*/ 940071 w 7204384"/>
              <a:gd name="connsiteY88" fmla="*/ 3268567 h 4328225"/>
              <a:gd name="connsiteX89" fmla="*/ 866586 w 7204384"/>
              <a:gd name="connsiteY89" fmla="*/ 3210333 h 4328225"/>
              <a:gd name="connsiteX90" fmla="*/ 825371 w 7204384"/>
              <a:gd name="connsiteY90" fmla="*/ 3195772 h 4328225"/>
              <a:gd name="connsiteX91" fmla="*/ 815210 w 7204384"/>
              <a:gd name="connsiteY91" fmla="*/ 3194052 h 4328225"/>
              <a:gd name="connsiteX92" fmla="*/ 812683 w 7204384"/>
              <a:gd name="connsiteY92" fmla="*/ 3190273 h 4328225"/>
              <a:gd name="connsiteX93" fmla="*/ 789232 w 7204384"/>
              <a:gd name="connsiteY93" fmla="*/ 3174201 h 4328225"/>
              <a:gd name="connsiteX94" fmla="*/ 772675 w 7204384"/>
              <a:gd name="connsiteY94" fmla="*/ 3147801 h 4328225"/>
              <a:gd name="connsiteX95" fmla="*/ 771255 w 7204384"/>
              <a:gd name="connsiteY95" fmla="*/ 3147383 h 4328225"/>
              <a:gd name="connsiteX96" fmla="*/ 772023 w 7204384"/>
              <a:gd name="connsiteY96" fmla="*/ 3142633 h 4328225"/>
              <a:gd name="connsiteX97" fmla="*/ 769054 w 7204384"/>
              <a:gd name="connsiteY97" fmla="*/ 3137647 h 4328225"/>
              <a:gd name="connsiteX98" fmla="*/ 756517 w 7204384"/>
              <a:gd name="connsiteY98" fmla="*/ 3128752 h 4328225"/>
              <a:gd name="connsiteX99" fmla="*/ 751071 w 7204384"/>
              <a:gd name="connsiteY99" fmla="*/ 3126186 h 4328225"/>
              <a:gd name="connsiteX100" fmla="*/ 744656 w 7204384"/>
              <a:gd name="connsiteY100" fmla="*/ 3120773 h 4328225"/>
              <a:gd name="connsiteX101" fmla="*/ 744732 w 7204384"/>
              <a:gd name="connsiteY101" fmla="*/ 3120393 h 4328225"/>
              <a:gd name="connsiteX102" fmla="*/ 703703 w 7204384"/>
              <a:gd name="connsiteY102" fmla="*/ 3096503 h 4328225"/>
              <a:gd name="connsiteX103" fmla="*/ 686958 w 7204384"/>
              <a:gd name="connsiteY103" fmla="*/ 3040267 h 4328225"/>
              <a:gd name="connsiteX104" fmla="*/ 674696 w 7204384"/>
              <a:gd name="connsiteY104" fmla="*/ 3022675 h 4328225"/>
              <a:gd name="connsiteX105" fmla="*/ 669394 w 7204384"/>
              <a:gd name="connsiteY105" fmla="*/ 3011958 h 4328225"/>
              <a:gd name="connsiteX106" fmla="*/ 669867 w 7204384"/>
              <a:gd name="connsiteY106" fmla="*/ 3010439 h 4328225"/>
              <a:gd name="connsiteX107" fmla="*/ 636614 w 7204384"/>
              <a:gd name="connsiteY107" fmla="*/ 2992058 h 4328225"/>
              <a:gd name="connsiteX108" fmla="*/ 634073 w 7204384"/>
              <a:gd name="connsiteY108" fmla="*/ 2987624 h 4328225"/>
              <a:gd name="connsiteX109" fmla="*/ 609999 w 7204384"/>
              <a:gd name="connsiteY109" fmla="*/ 2978192 h 4328225"/>
              <a:gd name="connsiteX110" fmla="*/ 598842 w 7204384"/>
              <a:gd name="connsiteY110" fmla="*/ 2971960 h 4328225"/>
              <a:gd name="connsiteX111" fmla="*/ 593052 w 7204384"/>
              <a:gd name="connsiteY111" fmla="*/ 2973004 h 4328225"/>
              <a:gd name="connsiteX112" fmla="*/ 577921 w 7204384"/>
              <a:gd name="connsiteY112" fmla="*/ 2962380 h 4328225"/>
              <a:gd name="connsiteX113" fmla="*/ 577179 w 7204384"/>
              <a:gd name="connsiteY113" fmla="*/ 2960103 h 4328225"/>
              <a:gd name="connsiteX114" fmla="*/ 560997 w 7204384"/>
              <a:gd name="connsiteY114" fmla="*/ 2955275 h 4328225"/>
              <a:gd name="connsiteX115" fmla="*/ 542965 w 7204384"/>
              <a:gd name="connsiteY115" fmla="*/ 2955985 h 4328225"/>
              <a:gd name="connsiteX116" fmla="*/ 290422 w 7204384"/>
              <a:gd name="connsiteY116" fmla="*/ 2801276 h 4328225"/>
              <a:gd name="connsiteX117" fmla="*/ 173093 w 7204384"/>
              <a:gd name="connsiteY117" fmla="*/ 2707059 h 4328225"/>
              <a:gd name="connsiteX118" fmla="*/ 161300 w 7204384"/>
              <a:gd name="connsiteY118" fmla="*/ 2702670 h 4328225"/>
              <a:gd name="connsiteX119" fmla="*/ 123770 w 7204384"/>
              <a:gd name="connsiteY119" fmla="*/ 2652325 h 4328225"/>
              <a:gd name="connsiteX120" fmla="*/ 82714 w 7204384"/>
              <a:gd name="connsiteY120" fmla="*/ 2580067 h 4328225"/>
              <a:gd name="connsiteX121" fmla="*/ 28384 w 7204384"/>
              <a:gd name="connsiteY121" fmla="*/ 2555224 h 4328225"/>
              <a:gd name="connsiteX122" fmla="*/ 0 w 7204384"/>
              <a:gd name="connsiteY122" fmla="*/ 2462878 h 4328225"/>
              <a:gd name="connsiteX123" fmla="*/ 2051655 w 7204384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112159 w 7288159"/>
              <a:gd name="connsiteY121" fmla="*/ 2555224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66489 w 7288159"/>
              <a:gd name="connsiteY120" fmla="*/ 2580067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207545 w 7288159"/>
              <a:gd name="connsiteY119" fmla="*/ 2652325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45075 w 7288159"/>
              <a:gd name="connsiteY118" fmla="*/ 2702670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56868 w 7288159"/>
              <a:gd name="connsiteY117" fmla="*/ 2707059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626740 w 7288159"/>
              <a:gd name="connsiteY115" fmla="*/ 2955985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60445 w 7288159"/>
              <a:gd name="connsiteY71" fmla="*/ 3701715 h 4328225"/>
              <a:gd name="connsiteX72" fmla="*/ 1634480 w 7288159"/>
              <a:gd name="connsiteY72" fmla="*/ 3620628 h 4328225"/>
              <a:gd name="connsiteX73" fmla="*/ 1611847 w 7288159"/>
              <a:gd name="connsiteY73" fmla="*/ 3598640 h 4328225"/>
              <a:gd name="connsiteX74" fmla="*/ 1543231 w 7288159"/>
              <a:gd name="connsiteY74" fmla="*/ 3570522 h 4328225"/>
              <a:gd name="connsiteX75" fmla="*/ 1464465 w 7288159"/>
              <a:gd name="connsiteY75" fmla="*/ 3539850 h 4328225"/>
              <a:gd name="connsiteX76" fmla="*/ 1405781 w 7288159"/>
              <a:gd name="connsiteY76" fmla="*/ 3546198 h 4328225"/>
              <a:gd name="connsiteX77" fmla="*/ 1358377 w 7288159"/>
              <a:gd name="connsiteY77" fmla="*/ 3532700 h 4328225"/>
              <a:gd name="connsiteX78" fmla="*/ 1344564 w 7288159"/>
              <a:gd name="connsiteY78" fmla="*/ 3515136 h 4328225"/>
              <a:gd name="connsiteX79" fmla="*/ 1342281 w 7288159"/>
              <a:gd name="connsiteY79" fmla="*/ 3511903 h 4328225"/>
              <a:gd name="connsiteX80" fmla="*/ 1330988 w 7288159"/>
              <a:gd name="connsiteY80" fmla="*/ 3503386 h 4328225"/>
              <a:gd name="connsiteX81" fmla="*/ 1330500 w 7288159"/>
              <a:gd name="connsiteY81" fmla="*/ 3495465 h 4328225"/>
              <a:gd name="connsiteX82" fmla="*/ 1315436 w 7288159"/>
              <a:gd name="connsiteY82" fmla="*/ 3478691 h 4328225"/>
              <a:gd name="connsiteX83" fmla="*/ 1293894 w 7288159"/>
              <a:gd name="connsiteY83" fmla="*/ 3464553 h 4328225"/>
              <a:gd name="connsiteX84" fmla="*/ 1188631 w 7288159"/>
              <a:gd name="connsiteY84" fmla="*/ 3403618 h 4328225"/>
              <a:gd name="connsiteX85" fmla="*/ 1127303 w 7288159"/>
              <a:gd name="connsiteY85" fmla="*/ 3363597 h 4328225"/>
              <a:gd name="connsiteX86" fmla="*/ 1106600 w 7288159"/>
              <a:gd name="connsiteY86" fmla="*/ 3342800 h 4328225"/>
              <a:gd name="connsiteX87" fmla="*/ 1075941 w 7288159"/>
              <a:gd name="connsiteY87" fmla="*/ 3317516 h 4328225"/>
              <a:gd name="connsiteX88" fmla="*/ 1023846 w 7288159"/>
              <a:gd name="connsiteY88" fmla="*/ 3268567 h 4328225"/>
              <a:gd name="connsiteX89" fmla="*/ 950361 w 7288159"/>
              <a:gd name="connsiteY89" fmla="*/ 3210333 h 4328225"/>
              <a:gd name="connsiteX90" fmla="*/ 909146 w 7288159"/>
              <a:gd name="connsiteY90" fmla="*/ 3195772 h 4328225"/>
              <a:gd name="connsiteX91" fmla="*/ 898985 w 7288159"/>
              <a:gd name="connsiteY91" fmla="*/ 3194052 h 4328225"/>
              <a:gd name="connsiteX92" fmla="*/ 896458 w 7288159"/>
              <a:gd name="connsiteY92" fmla="*/ 3190273 h 4328225"/>
              <a:gd name="connsiteX93" fmla="*/ 873007 w 7288159"/>
              <a:gd name="connsiteY93" fmla="*/ 3174201 h 4328225"/>
              <a:gd name="connsiteX94" fmla="*/ 856450 w 7288159"/>
              <a:gd name="connsiteY94" fmla="*/ 3147801 h 4328225"/>
              <a:gd name="connsiteX95" fmla="*/ 855030 w 7288159"/>
              <a:gd name="connsiteY95" fmla="*/ 3147383 h 4328225"/>
              <a:gd name="connsiteX96" fmla="*/ 855798 w 7288159"/>
              <a:gd name="connsiteY96" fmla="*/ 3142633 h 4328225"/>
              <a:gd name="connsiteX97" fmla="*/ 852829 w 7288159"/>
              <a:gd name="connsiteY97" fmla="*/ 3137647 h 4328225"/>
              <a:gd name="connsiteX98" fmla="*/ 840292 w 7288159"/>
              <a:gd name="connsiteY98" fmla="*/ 3128752 h 4328225"/>
              <a:gd name="connsiteX99" fmla="*/ 834846 w 7288159"/>
              <a:gd name="connsiteY99" fmla="*/ 3126186 h 4328225"/>
              <a:gd name="connsiteX100" fmla="*/ 828431 w 7288159"/>
              <a:gd name="connsiteY100" fmla="*/ 3120773 h 4328225"/>
              <a:gd name="connsiteX101" fmla="*/ 828507 w 7288159"/>
              <a:gd name="connsiteY101" fmla="*/ 3120393 h 4328225"/>
              <a:gd name="connsiteX102" fmla="*/ 787478 w 7288159"/>
              <a:gd name="connsiteY102" fmla="*/ 3096503 h 4328225"/>
              <a:gd name="connsiteX103" fmla="*/ 770733 w 7288159"/>
              <a:gd name="connsiteY103" fmla="*/ 3040267 h 4328225"/>
              <a:gd name="connsiteX104" fmla="*/ 758471 w 7288159"/>
              <a:gd name="connsiteY104" fmla="*/ 3022675 h 4328225"/>
              <a:gd name="connsiteX105" fmla="*/ 753169 w 7288159"/>
              <a:gd name="connsiteY105" fmla="*/ 3011958 h 4328225"/>
              <a:gd name="connsiteX106" fmla="*/ 753642 w 7288159"/>
              <a:gd name="connsiteY106" fmla="*/ 3010439 h 4328225"/>
              <a:gd name="connsiteX107" fmla="*/ 720389 w 7288159"/>
              <a:gd name="connsiteY107" fmla="*/ 2992058 h 4328225"/>
              <a:gd name="connsiteX108" fmla="*/ 717848 w 7288159"/>
              <a:gd name="connsiteY108" fmla="*/ 2987624 h 4328225"/>
              <a:gd name="connsiteX109" fmla="*/ 693774 w 7288159"/>
              <a:gd name="connsiteY109" fmla="*/ 2978192 h 4328225"/>
              <a:gd name="connsiteX110" fmla="*/ 682617 w 7288159"/>
              <a:gd name="connsiteY110" fmla="*/ 2971960 h 4328225"/>
              <a:gd name="connsiteX111" fmla="*/ 676827 w 7288159"/>
              <a:gd name="connsiteY111" fmla="*/ 2973004 h 4328225"/>
              <a:gd name="connsiteX112" fmla="*/ 661696 w 7288159"/>
              <a:gd name="connsiteY112" fmla="*/ 2962380 h 4328225"/>
              <a:gd name="connsiteX113" fmla="*/ 660954 w 7288159"/>
              <a:gd name="connsiteY113" fmla="*/ 2960103 h 4328225"/>
              <a:gd name="connsiteX114" fmla="*/ 644772 w 7288159"/>
              <a:gd name="connsiteY114" fmla="*/ 2955275 h 4328225"/>
              <a:gd name="connsiteX115" fmla="*/ 587450 w 7288159"/>
              <a:gd name="connsiteY115" fmla="*/ 2936828 h 4328225"/>
              <a:gd name="connsiteX116" fmla="*/ 374197 w 7288159"/>
              <a:gd name="connsiteY116" fmla="*/ 2801276 h 4328225"/>
              <a:gd name="connsiteX117" fmla="*/ 279112 w 7288159"/>
              <a:gd name="connsiteY117" fmla="*/ 2746510 h 4328225"/>
              <a:gd name="connsiteX118" fmla="*/ 217150 w 7288159"/>
              <a:gd name="connsiteY118" fmla="*/ 2727673 h 4328225"/>
              <a:gd name="connsiteX119" fmla="*/ 154456 w 7288159"/>
              <a:gd name="connsiteY119" fmla="*/ 2690804 h 4328225"/>
              <a:gd name="connsiteX120" fmla="*/ 122166 w 7288159"/>
              <a:gd name="connsiteY120" fmla="*/ 2632834 h 4328225"/>
              <a:gd name="connsiteX121" fmla="*/ 67836 w 7288159"/>
              <a:gd name="connsiteY121" fmla="*/ 2607991 h 4328225"/>
              <a:gd name="connsiteX122" fmla="*/ 0 w 7288159"/>
              <a:gd name="connsiteY122" fmla="*/ 2537886 h 4328225"/>
              <a:gd name="connsiteX123" fmla="*/ 2135430 w 7288159"/>
              <a:gd name="connsiteY12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64731 w 7288159"/>
              <a:gd name="connsiteY70" fmla="*/ 3701578 h 4328225"/>
              <a:gd name="connsiteX71" fmla="*/ 1634480 w 7288159"/>
              <a:gd name="connsiteY71" fmla="*/ 3620628 h 4328225"/>
              <a:gd name="connsiteX72" fmla="*/ 1611847 w 7288159"/>
              <a:gd name="connsiteY72" fmla="*/ 3598640 h 4328225"/>
              <a:gd name="connsiteX73" fmla="*/ 1543231 w 7288159"/>
              <a:gd name="connsiteY73" fmla="*/ 3570522 h 4328225"/>
              <a:gd name="connsiteX74" fmla="*/ 1464465 w 7288159"/>
              <a:gd name="connsiteY74" fmla="*/ 3539850 h 4328225"/>
              <a:gd name="connsiteX75" fmla="*/ 1405781 w 7288159"/>
              <a:gd name="connsiteY75" fmla="*/ 3546198 h 4328225"/>
              <a:gd name="connsiteX76" fmla="*/ 1358377 w 7288159"/>
              <a:gd name="connsiteY76" fmla="*/ 3532700 h 4328225"/>
              <a:gd name="connsiteX77" fmla="*/ 1344564 w 7288159"/>
              <a:gd name="connsiteY77" fmla="*/ 3515136 h 4328225"/>
              <a:gd name="connsiteX78" fmla="*/ 1342281 w 7288159"/>
              <a:gd name="connsiteY78" fmla="*/ 3511903 h 4328225"/>
              <a:gd name="connsiteX79" fmla="*/ 1330988 w 7288159"/>
              <a:gd name="connsiteY79" fmla="*/ 3503386 h 4328225"/>
              <a:gd name="connsiteX80" fmla="*/ 1330500 w 7288159"/>
              <a:gd name="connsiteY80" fmla="*/ 3495465 h 4328225"/>
              <a:gd name="connsiteX81" fmla="*/ 1315436 w 7288159"/>
              <a:gd name="connsiteY81" fmla="*/ 3478691 h 4328225"/>
              <a:gd name="connsiteX82" fmla="*/ 1293894 w 7288159"/>
              <a:gd name="connsiteY82" fmla="*/ 3464553 h 4328225"/>
              <a:gd name="connsiteX83" fmla="*/ 1188631 w 7288159"/>
              <a:gd name="connsiteY83" fmla="*/ 3403618 h 4328225"/>
              <a:gd name="connsiteX84" fmla="*/ 1127303 w 7288159"/>
              <a:gd name="connsiteY84" fmla="*/ 3363597 h 4328225"/>
              <a:gd name="connsiteX85" fmla="*/ 1106600 w 7288159"/>
              <a:gd name="connsiteY85" fmla="*/ 3342800 h 4328225"/>
              <a:gd name="connsiteX86" fmla="*/ 1075941 w 7288159"/>
              <a:gd name="connsiteY86" fmla="*/ 3317516 h 4328225"/>
              <a:gd name="connsiteX87" fmla="*/ 1023846 w 7288159"/>
              <a:gd name="connsiteY87" fmla="*/ 3268567 h 4328225"/>
              <a:gd name="connsiteX88" fmla="*/ 950361 w 7288159"/>
              <a:gd name="connsiteY88" fmla="*/ 3210333 h 4328225"/>
              <a:gd name="connsiteX89" fmla="*/ 909146 w 7288159"/>
              <a:gd name="connsiteY89" fmla="*/ 3195772 h 4328225"/>
              <a:gd name="connsiteX90" fmla="*/ 898985 w 7288159"/>
              <a:gd name="connsiteY90" fmla="*/ 3194052 h 4328225"/>
              <a:gd name="connsiteX91" fmla="*/ 896458 w 7288159"/>
              <a:gd name="connsiteY91" fmla="*/ 3190273 h 4328225"/>
              <a:gd name="connsiteX92" fmla="*/ 873007 w 7288159"/>
              <a:gd name="connsiteY92" fmla="*/ 3174201 h 4328225"/>
              <a:gd name="connsiteX93" fmla="*/ 856450 w 7288159"/>
              <a:gd name="connsiteY93" fmla="*/ 3147801 h 4328225"/>
              <a:gd name="connsiteX94" fmla="*/ 855030 w 7288159"/>
              <a:gd name="connsiteY94" fmla="*/ 3147383 h 4328225"/>
              <a:gd name="connsiteX95" fmla="*/ 855798 w 7288159"/>
              <a:gd name="connsiteY95" fmla="*/ 3142633 h 4328225"/>
              <a:gd name="connsiteX96" fmla="*/ 852829 w 7288159"/>
              <a:gd name="connsiteY96" fmla="*/ 3137647 h 4328225"/>
              <a:gd name="connsiteX97" fmla="*/ 840292 w 7288159"/>
              <a:gd name="connsiteY97" fmla="*/ 3128752 h 4328225"/>
              <a:gd name="connsiteX98" fmla="*/ 834846 w 7288159"/>
              <a:gd name="connsiteY98" fmla="*/ 3126186 h 4328225"/>
              <a:gd name="connsiteX99" fmla="*/ 828431 w 7288159"/>
              <a:gd name="connsiteY99" fmla="*/ 3120773 h 4328225"/>
              <a:gd name="connsiteX100" fmla="*/ 828507 w 7288159"/>
              <a:gd name="connsiteY100" fmla="*/ 3120393 h 4328225"/>
              <a:gd name="connsiteX101" fmla="*/ 787478 w 7288159"/>
              <a:gd name="connsiteY101" fmla="*/ 3096503 h 4328225"/>
              <a:gd name="connsiteX102" fmla="*/ 770733 w 7288159"/>
              <a:gd name="connsiteY102" fmla="*/ 3040267 h 4328225"/>
              <a:gd name="connsiteX103" fmla="*/ 758471 w 7288159"/>
              <a:gd name="connsiteY103" fmla="*/ 3022675 h 4328225"/>
              <a:gd name="connsiteX104" fmla="*/ 753169 w 7288159"/>
              <a:gd name="connsiteY104" fmla="*/ 3011958 h 4328225"/>
              <a:gd name="connsiteX105" fmla="*/ 753642 w 7288159"/>
              <a:gd name="connsiteY105" fmla="*/ 3010439 h 4328225"/>
              <a:gd name="connsiteX106" fmla="*/ 720389 w 7288159"/>
              <a:gd name="connsiteY106" fmla="*/ 2992058 h 4328225"/>
              <a:gd name="connsiteX107" fmla="*/ 717848 w 7288159"/>
              <a:gd name="connsiteY107" fmla="*/ 2987624 h 4328225"/>
              <a:gd name="connsiteX108" fmla="*/ 693774 w 7288159"/>
              <a:gd name="connsiteY108" fmla="*/ 2978192 h 4328225"/>
              <a:gd name="connsiteX109" fmla="*/ 682617 w 7288159"/>
              <a:gd name="connsiteY109" fmla="*/ 2971960 h 4328225"/>
              <a:gd name="connsiteX110" fmla="*/ 676827 w 7288159"/>
              <a:gd name="connsiteY110" fmla="*/ 2973004 h 4328225"/>
              <a:gd name="connsiteX111" fmla="*/ 661696 w 7288159"/>
              <a:gd name="connsiteY111" fmla="*/ 2962380 h 4328225"/>
              <a:gd name="connsiteX112" fmla="*/ 660954 w 7288159"/>
              <a:gd name="connsiteY112" fmla="*/ 2960103 h 4328225"/>
              <a:gd name="connsiteX113" fmla="*/ 644772 w 7288159"/>
              <a:gd name="connsiteY113" fmla="*/ 2955275 h 4328225"/>
              <a:gd name="connsiteX114" fmla="*/ 587450 w 7288159"/>
              <a:gd name="connsiteY114" fmla="*/ 2936828 h 4328225"/>
              <a:gd name="connsiteX115" fmla="*/ 374197 w 7288159"/>
              <a:gd name="connsiteY115" fmla="*/ 2801276 h 4328225"/>
              <a:gd name="connsiteX116" fmla="*/ 279112 w 7288159"/>
              <a:gd name="connsiteY116" fmla="*/ 2746510 h 4328225"/>
              <a:gd name="connsiteX117" fmla="*/ 217150 w 7288159"/>
              <a:gd name="connsiteY117" fmla="*/ 2727673 h 4328225"/>
              <a:gd name="connsiteX118" fmla="*/ 154456 w 7288159"/>
              <a:gd name="connsiteY118" fmla="*/ 2690804 h 4328225"/>
              <a:gd name="connsiteX119" fmla="*/ 122166 w 7288159"/>
              <a:gd name="connsiteY119" fmla="*/ 2632834 h 4328225"/>
              <a:gd name="connsiteX120" fmla="*/ 67836 w 7288159"/>
              <a:gd name="connsiteY120" fmla="*/ 2607991 h 4328225"/>
              <a:gd name="connsiteX121" fmla="*/ 0 w 7288159"/>
              <a:gd name="connsiteY121" fmla="*/ 2537886 h 4328225"/>
              <a:gd name="connsiteX122" fmla="*/ 2135430 w 7288159"/>
              <a:gd name="connsiteY122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76299 w 7288159"/>
              <a:gd name="connsiteY69" fmla="*/ 3705244 h 4328225"/>
              <a:gd name="connsiteX70" fmla="*/ 1634480 w 7288159"/>
              <a:gd name="connsiteY70" fmla="*/ 3620628 h 4328225"/>
              <a:gd name="connsiteX71" fmla="*/ 1611847 w 7288159"/>
              <a:gd name="connsiteY71" fmla="*/ 3598640 h 4328225"/>
              <a:gd name="connsiteX72" fmla="*/ 1543231 w 7288159"/>
              <a:gd name="connsiteY72" fmla="*/ 3570522 h 4328225"/>
              <a:gd name="connsiteX73" fmla="*/ 1464465 w 7288159"/>
              <a:gd name="connsiteY73" fmla="*/ 3539850 h 4328225"/>
              <a:gd name="connsiteX74" fmla="*/ 1405781 w 7288159"/>
              <a:gd name="connsiteY74" fmla="*/ 3546198 h 4328225"/>
              <a:gd name="connsiteX75" fmla="*/ 1358377 w 7288159"/>
              <a:gd name="connsiteY75" fmla="*/ 3532700 h 4328225"/>
              <a:gd name="connsiteX76" fmla="*/ 1344564 w 7288159"/>
              <a:gd name="connsiteY76" fmla="*/ 3515136 h 4328225"/>
              <a:gd name="connsiteX77" fmla="*/ 1342281 w 7288159"/>
              <a:gd name="connsiteY77" fmla="*/ 3511903 h 4328225"/>
              <a:gd name="connsiteX78" fmla="*/ 1330988 w 7288159"/>
              <a:gd name="connsiteY78" fmla="*/ 3503386 h 4328225"/>
              <a:gd name="connsiteX79" fmla="*/ 1330500 w 7288159"/>
              <a:gd name="connsiteY79" fmla="*/ 3495465 h 4328225"/>
              <a:gd name="connsiteX80" fmla="*/ 1315436 w 7288159"/>
              <a:gd name="connsiteY80" fmla="*/ 3478691 h 4328225"/>
              <a:gd name="connsiteX81" fmla="*/ 1293894 w 7288159"/>
              <a:gd name="connsiteY81" fmla="*/ 3464553 h 4328225"/>
              <a:gd name="connsiteX82" fmla="*/ 1188631 w 7288159"/>
              <a:gd name="connsiteY82" fmla="*/ 3403618 h 4328225"/>
              <a:gd name="connsiteX83" fmla="*/ 1127303 w 7288159"/>
              <a:gd name="connsiteY83" fmla="*/ 3363597 h 4328225"/>
              <a:gd name="connsiteX84" fmla="*/ 1106600 w 7288159"/>
              <a:gd name="connsiteY84" fmla="*/ 3342800 h 4328225"/>
              <a:gd name="connsiteX85" fmla="*/ 1075941 w 7288159"/>
              <a:gd name="connsiteY85" fmla="*/ 3317516 h 4328225"/>
              <a:gd name="connsiteX86" fmla="*/ 1023846 w 7288159"/>
              <a:gd name="connsiteY86" fmla="*/ 3268567 h 4328225"/>
              <a:gd name="connsiteX87" fmla="*/ 950361 w 7288159"/>
              <a:gd name="connsiteY87" fmla="*/ 3210333 h 4328225"/>
              <a:gd name="connsiteX88" fmla="*/ 909146 w 7288159"/>
              <a:gd name="connsiteY88" fmla="*/ 3195772 h 4328225"/>
              <a:gd name="connsiteX89" fmla="*/ 898985 w 7288159"/>
              <a:gd name="connsiteY89" fmla="*/ 3194052 h 4328225"/>
              <a:gd name="connsiteX90" fmla="*/ 896458 w 7288159"/>
              <a:gd name="connsiteY90" fmla="*/ 3190273 h 4328225"/>
              <a:gd name="connsiteX91" fmla="*/ 873007 w 7288159"/>
              <a:gd name="connsiteY91" fmla="*/ 3174201 h 4328225"/>
              <a:gd name="connsiteX92" fmla="*/ 856450 w 7288159"/>
              <a:gd name="connsiteY92" fmla="*/ 3147801 h 4328225"/>
              <a:gd name="connsiteX93" fmla="*/ 855030 w 7288159"/>
              <a:gd name="connsiteY93" fmla="*/ 3147383 h 4328225"/>
              <a:gd name="connsiteX94" fmla="*/ 855798 w 7288159"/>
              <a:gd name="connsiteY94" fmla="*/ 3142633 h 4328225"/>
              <a:gd name="connsiteX95" fmla="*/ 852829 w 7288159"/>
              <a:gd name="connsiteY95" fmla="*/ 3137647 h 4328225"/>
              <a:gd name="connsiteX96" fmla="*/ 840292 w 7288159"/>
              <a:gd name="connsiteY96" fmla="*/ 3128752 h 4328225"/>
              <a:gd name="connsiteX97" fmla="*/ 834846 w 7288159"/>
              <a:gd name="connsiteY97" fmla="*/ 3126186 h 4328225"/>
              <a:gd name="connsiteX98" fmla="*/ 828431 w 7288159"/>
              <a:gd name="connsiteY98" fmla="*/ 3120773 h 4328225"/>
              <a:gd name="connsiteX99" fmla="*/ 828507 w 7288159"/>
              <a:gd name="connsiteY99" fmla="*/ 3120393 h 4328225"/>
              <a:gd name="connsiteX100" fmla="*/ 787478 w 7288159"/>
              <a:gd name="connsiteY100" fmla="*/ 3096503 h 4328225"/>
              <a:gd name="connsiteX101" fmla="*/ 770733 w 7288159"/>
              <a:gd name="connsiteY101" fmla="*/ 3040267 h 4328225"/>
              <a:gd name="connsiteX102" fmla="*/ 758471 w 7288159"/>
              <a:gd name="connsiteY102" fmla="*/ 3022675 h 4328225"/>
              <a:gd name="connsiteX103" fmla="*/ 753169 w 7288159"/>
              <a:gd name="connsiteY103" fmla="*/ 3011958 h 4328225"/>
              <a:gd name="connsiteX104" fmla="*/ 753642 w 7288159"/>
              <a:gd name="connsiteY104" fmla="*/ 3010439 h 4328225"/>
              <a:gd name="connsiteX105" fmla="*/ 720389 w 7288159"/>
              <a:gd name="connsiteY105" fmla="*/ 2992058 h 4328225"/>
              <a:gd name="connsiteX106" fmla="*/ 717848 w 7288159"/>
              <a:gd name="connsiteY106" fmla="*/ 2987624 h 4328225"/>
              <a:gd name="connsiteX107" fmla="*/ 693774 w 7288159"/>
              <a:gd name="connsiteY107" fmla="*/ 2978192 h 4328225"/>
              <a:gd name="connsiteX108" fmla="*/ 682617 w 7288159"/>
              <a:gd name="connsiteY108" fmla="*/ 2971960 h 4328225"/>
              <a:gd name="connsiteX109" fmla="*/ 676827 w 7288159"/>
              <a:gd name="connsiteY109" fmla="*/ 2973004 h 4328225"/>
              <a:gd name="connsiteX110" fmla="*/ 661696 w 7288159"/>
              <a:gd name="connsiteY110" fmla="*/ 2962380 h 4328225"/>
              <a:gd name="connsiteX111" fmla="*/ 660954 w 7288159"/>
              <a:gd name="connsiteY111" fmla="*/ 2960103 h 4328225"/>
              <a:gd name="connsiteX112" fmla="*/ 644772 w 7288159"/>
              <a:gd name="connsiteY112" fmla="*/ 2955275 h 4328225"/>
              <a:gd name="connsiteX113" fmla="*/ 587450 w 7288159"/>
              <a:gd name="connsiteY113" fmla="*/ 2936828 h 4328225"/>
              <a:gd name="connsiteX114" fmla="*/ 374197 w 7288159"/>
              <a:gd name="connsiteY114" fmla="*/ 2801276 h 4328225"/>
              <a:gd name="connsiteX115" fmla="*/ 279112 w 7288159"/>
              <a:gd name="connsiteY115" fmla="*/ 2746510 h 4328225"/>
              <a:gd name="connsiteX116" fmla="*/ 217150 w 7288159"/>
              <a:gd name="connsiteY116" fmla="*/ 2727673 h 4328225"/>
              <a:gd name="connsiteX117" fmla="*/ 154456 w 7288159"/>
              <a:gd name="connsiteY117" fmla="*/ 2690804 h 4328225"/>
              <a:gd name="connsiteX118" fmla="*/ 122166 w 7288159"/>
              <a:gd name="connsiteY118" fmla="*/ 2632834 h 4328225"/>
              <a:gd name="connsiteX119" fmla="*/ 67836 w 7288159"/>
              <a:gd name="connsiteY119" fmla="*/ 2607991 h 4328225"/>
              <a:gd name="connsiteX120" fmla="*/ 0 w 7288159"/>
              <a:gd name="connsiteY120" fmla="*/ 2537886 h 4328225"/>
              <a:gd name="connsiteX121" fmla="*/ 2135430 w 7288159"/>
              <a:gd name="connsiteY121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80626 w 7288159"/>
              <a:gd name="connsiteY68" fmla="*/ 3707287 h 4328225"/>
              <a:gd name="connsiteX69" fmla="*/ 1634480 w 7288159"/>
              <a:gd name="connsiteY69" fmla="*/ 3620628 h 4328225"/>
              <a:gd name="connsiteX70" fmla="*/ 1611847 w 7288159"/>
              <a:gd name="connsiteY70" fmla="*/ 3598640 h 4328225"/>
              <a:gd name="connsiteX71" fmla="*/ 1543231 w 7288159"/>
              <a:gd name="connsiteY71" fmla="*/ 3570522 h 4328225"/>
              <a:gd name="connsiteX72" fmla="*/ 1464465 w 7288159"/>
              <a:gd name="connsiteY72" fmla="*/ 3539850 h 4328225"/>
              <a:gd name="connsiteX73" fmla="*/ 1405781 w 7288159"/>
              <a:gd name="connsiteY73" fmla="*/ 3546198 h 4328225"/>
              <a:gd name="connsiteX74" fmla="*/ 1358377 w 7288159"/>
              <a:gd name="connsiteY74" fmla="*/ 3532700 h 4328225"/>
              <a:gd name="connsiteX75" fmla="*/ 1344564 w 7288159"/>
              <a:gd name="connsiteY75" fmla="*/ 3515136 h 4328225"/>
              <a:gd name="connsiteX76" fmla="*/ 1342281 w 7288159"/>
              <a:gd name="connsiteY76" fmla="*/ 3511903 h 4328225"/>
              <a:gd name="connsiteX77" fmla="*/ 1330988 w 7288159"/>
              <a:gd name="connsiteY77" fmla="*/ 3503386 h 4328225"/>
              <a:gd name="connsiteX78" fmla="*/ 1330500 w 7288159"/>
              <a:gd name="connsiteY78" fmla="*/ 3495465 h 4328225"/>
              <a:gd name="connsiteX79" fmla="*/ 1315436 w 7288159"/>
              <a:gd name="connsiteY79" fmla="*/ 3478691 h 4328225"/>
              <a:gd name="connsiteX80" fmla="*/ 1293894 w 7288159"/>
              <a:gd name="connsiteY80" fmla="*/ 3464553 h 4328225"/>
              <a:gd name="connsiteX81" fmla="*/ 1188631 w 7288159"/>
              <a:gd name="connsiteY81" fmla="*/ 3403618 h 4328225"/>
              <a:gd name="connsiteX82" fmla="*/ 1127303 w 7288159"/>
              <a:gd name="connsiteY82" fmla="*/ 3363597 h 4328225"/>
              <a:gd name="connsiteX83" fmla="*/ 1106600 w 7288159"/>
              <a:gd name="connsiteY83" fmla="*/ 3342800 h 4328225"/>
              <a:gd name="connsiteX84" fmla="*/ 1075941 w 7288159"/>
              <a:gd name="connsiteY84" fmla="*/ 3317516 h 4328225"/>
              <a:gd name="connsiteX85" fmla="*/ 1023846 w 7288159"/>
              <a:gd name="connsiteY85" fmla="*/ 3268567 h 4328225"/>
              <a:gd name="connsiteX86" fmla="*/ 950361 w 7288159"/>
              <a:gd name="connsiteY86" fmla="*/ 3210333 h 4328225"/>
              <a:gd name="connsiteX87" fmla="*/ 909146 w 7288159"/>
              <a:gd name="connsiteY87" fmla="*/ 3195772 h 4328225"/>
              <a:gd name="connsiteX88" fmla="*/ 898985 w 7288159"/>
              <a:gd name="connsiteY88" fmla="*/ 3194052 h 4328225"/>
              <a:gd name="connsiteX89" fmla="*/ 896458 w 7288159"/>
              <a:gd name="connsiteY89" fmla="*/ 3190273 h 4328225"/>
              <a:gd name="connsiteX90" fmla="*/ 873007 w 7288159"/>
              <a:gd name="connsiteY90" fmla="*/ 3174201 h 4328225"/>
              <a:gd name="connsiteX91" fmla="*/ 856450 w 7288159"/>
              <a:gd name="connsiteY91" fmla="*/ 3147801 h 4328225"/>
              <a:gd name="connsiteX92" fmla="*/ 855030 w 7288159"/>
              <a:gd name="connsiteY92" fmla="*/ 3147383 h 4328225"/>
              <a:gd name="connsiteX93" fmla="*/ 855798 w 7288159"/>
              <a:gd name="connsiteY93" fmla="*/ 3142633 h 4328225"/>
              <a:gd name="connsiteX94" fmla="*/ 852829 w 7288159"/>
              <a:gd name="connsiteY94" fmla="*/ 3137647 h 4328225"/>
              <a:gd name="connsiteX95" fmla="*/ 840292 w 7288159"/>
              <a:gd name="connsiteY95" fmla="*/ 3128752 h 4328225"/>
              <a:gd name="connsiteX96" fmla="*/ 834846 w 7288159"/>
              <a:gd name="connsiteY96" fmla="*/ 3126186 h 4328225"/>
              <a:gd name="connsiteX97" fmla="*/ 828431 w 7288159"/>
              <a:gd name="connsiteY97" fmla="*/ 3120773 h 4328225"/>
              <a:gd name="connsiteX98" fmla="*/ 828507 w 7288159"/>
              <a:gd name="connsiteY98" fmla="*/ 3120393 h 4328225"/>
              <a:gd name="connsiteX99" fmla="*/ 787478 w 7288159"/>
              <a:gd name="connsiteY99" fmla="*/ 3096503 h 4328225"/>
              <a:gd name="connsiteX100" fmla="*/ 770733 w 7288159"/>
              <a:gd name="connsiteY100" fmla="*/ 3040267 h 4328225"/>
              <a:gd name="connsiteX101" fmla="*/ 758471 w 7288159"/>
              <a:gd name="connsiteY101" fmla="*/ 3022675 h 4328225"/>
              <a:gd name="connsiteX102" fmla="*/ 753169 w 7288159"/>
              <a:gd name="connsiteY102" fmla="*/ 3011958 h 4328225"/>
              <a:gd name="connsiteX103" fmla="*/ 753642 w 7288159"/>
              <a:gd name="connsiteY103" fmla="*/ 3010439 h 4328225"/>
              <a:gd name="connsiteX104" fmla="*/ 720389 w 7288159"/>
              <a:gd name="connsiteY104" fmla="*/ 2992058 h 4328225"/>
              <a:gd name="connsiteX105" fmla="*/ 717848 w 7288159"/>
              <a:gd name="connsiteY105" fmla="*/ 2987624 h 4328225"/>
              <a:gd name="connsiteX106" fmla="*/ 693774 w 7288159"/>
              <a:gd name="connsiteY106" fmla="*/ 2978192 h 4328225"/>
              <a:gd name="connsiteX107" fmla="*/ 682617 w 7288159"/>
              <a:gd name="connsiteY107" fmla="*/ 2971960 h 4328225"/>
              <a:gd name="connsiteX108" fmla="*/ 676827 w 7288159"/>
              <a:gd name="connsiteY108" fmla="*/ 2973004 h 4328225"/>
              <a:gd name="connsiteX109" fmla="*/ 661696 w 7288159"/>
              <a:gd name="connsiteY109" fmla="*/ 2962380 h 4328225"/>
              <a:gd name="connsiteX110" fmla="*/ 660954 w 7288159"/>
              <a:gd name="connsiteY110" fmla="*/ 2960103 h 4328225"/>
              <a:gd name="connsiteX111" fmla="*/ 644772 w 7288159"/>
              <a:gd name="connsiteY111" fmla="*/ 2955275 h 4328225"/>
              <a:gd name="connsiteX112" fmla="*/ 587450 w 7288159"/>
              <a:gd name="connsiteY112" fmla="*/ 2936828 h 4328225"/>
              <a:gd name="connsiteX113" fmla="*/ 374197 w 7288159"/>
              <a:gd name="connsiteY113" fmla="*/ 2801276 h 4328225"/>
              <a:gd name="connsiteX114" fmla="*/ 279112 w 7288159"/>
              <a:gd name="connsiteY114" fmla="*/ 2746510 h 4328225"/>
              <a:gd name="connsiteX115" fmla="*/ 217150 w 7288159"/>
              <a:gd name="connsiteY115" fmla="*/ 2727673 h 4328225"/>
              <a:gd name="connsiteX116" fmla="*/ 154456 w 7288159"/>
              <a:gd name="connsiteY116" fmla="*/ 2690804 h 4328225"/>
              <a:gd name="connsiteX117" fmla="*/ 122166 w 7288159"/>
              <a:gd name="connsiteY117" fmla="*/ 2632834 h 4328225"/>
              <a:gd name="connsiteX118" fmla="*/ 67836 w 7288159"/>
              <a:gd name="connsiteY118" fmla="*/ 2607991 h 4328225"/>
              <a:gd name="connsiteX119" fmla="*/ 0 w 7288159"/>
              <a:gd name="connsiteY119" fmla="*/ 2537886 h 4328225"/>
              <a:gd name="connsiteX120" fmla="*/ 2135430 w 7288159"/>
              <a:gd name="connsiteY120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87006 w 7288159"/>
              <a:gd name="connsiteY67" fmla="*/ 3708862 h 4328225"/>
              <a:gd name="connsiteX68" fmla="*/ 1634480 w 7288159"/>
              <a:gd name="connsiteY68" fmla="*/ 3620628 h 4328225"/>
              <a:gd name="connsiteX69" fmla="*/ 1611847 w 7288159"/>
              <a:gd name="connsiteY69" fmla="*/ 3598640 h 4328225"/>
              <a:gd name="connsiteX70" fmla="*/ 1543231 w 7288159"/>
              <a:gd name="connsiteY70" fmla="*/ 3570522 h 4328225"/>
              <a:gd name="connsiteX71" fmla="*/ 1464465 w 7288159"/>
              <a:gd name="connsiteY71" fmla="*/ 3539850 h 4328225"/>
              <a:gd name="connsiteX72" fmla="*/ 1405781 w 7288159"/>
              <a:gd name="connsiteY72" fmla="*/ 3546198 h 4328225"/>
              <a:gd name="connsiteX73" fmla="*/ 1358377 w 7288159"/>
              <a:gd name="connsiteY73" fmla="*/ 3532700 h 4328225"/>
              <a:gd name="connsiteX74" fmla="*/ 1344564 w 7288159"/>
              <a:gd name="connsiteY74" fmla="*/ 3515136 h 4328225"/>
              <a:gd name="connsiteX75" fmla="*/ 1342281 w 7288159"/>
              <a:gd name="connsiteY75" fmla="*/ 3511903 h 4328225"/>
              <a:gd name="connsiteX76" fmla="*/ 1330988 w 7288159"/>
              <a:gd name="connsiteY76" fmla="*/ 3503386 h 4328225"/>
              <a:gd name="connsiteX77" fmla="*/ 1330500 w 7288159"/>
              <a:gd name="connsiteY77" fmla="*/ 3495465 h 4328225"/>
              <a:gd name="connsiteX78" fmla="*/ 1315436 w 7288159"/>
              <a:gd name="connsiteY78" fmla="*/ 3478691 h 4328225"/>
              <a:gd name="connsiteX79" fmla="*/ 1293894 w 7288159"/>
              <a:gd name="connsiteY79" fmla="*/ 3464553 h 4328225"/>
              <a:gd name="connsiteX80" fmla="*/ 1188631 w 7288159"/>
              <a:gd name="connsiteY80" fmla="*/ 3403618 h 4328225"/>
              <a:gd name="connsiteX81" fmla="*/ 1127303 w 7288159"/>
              <a:gd name="connsiteY81" fmla="*/ 3363597 h 4328225"/>
              <a:gd name="connsiteX82" fmla="*/ 1106600 w 7288159"/>
              <a:gd name="connsiteY82" fmla="*/ 3342800 h 4328225"/>
              <a:gd name="connsiteX83" fmla="*/ 1075941 w 7288159"/>
              <a:gd name="connsiteY83" fmla="*/ 3317516 h 4328225"/>
              <a:gd name="connsiteX84" fmla="*/ 1023846 w 7288159"/>
              <a:gd name="connsiteY84" fmla="*/ 3268567 h 4328225"/>
              <a:gd name="connsiteX85" fmla="*/ 950361 w 7288159"/>
              <a:gd name="connsiteY85" fmla="*/ 3210333 h 4328225"/>
              <a:gd name="connsiteX86" fmla="*/ 909146 w 7288159"/>
              <a:gd name="connsiteY86" fmla="*/ 3195772 h 4328225"/>
              <a:gd name="connsiteX87" fmla="*/ 898985 w 7288159"/>
              <a:gd name="connsiteY87" fmla="*/ 3194052 h 4328225"/>
              <a:gd name="connsiteX88" fmla="*/ 896458 w 7288159"/>
              <a:gd name="connsiteY88" fmla="*/ 3190273 h 4328225"/>
              <a:gd name="connsiteX89" fmla="*/ 873007 w 7288159"/>
              <a:gd name="connsiteY89" fmla="*/ 3174201 h 4328225"/>
              <a:gd name="connsiteX90" fmla="*/ 856450 w 7288159"/>
              <a:gd name="connsiteY90" fmla="*/ 3147801 h 4328225"/>
              <a:gd name="connsiteX91" fmla="*/ 855030 w 7288159"/>
              <a:gd name="connsiteY91" fmla="*/ 3147383 h 4328225"/>
              <a:gd name="connsiteX92" fmla="*/ 855798 w 7288159"/>
              <a:gd name="connsiteY92" fmla="*/ 3142633 h 4328225"/>
              <a:gd name="connsiteX93" fmla="*/ 852829 w 7288159"/>
              <a:gd name="connsiteY93" fmla="*/ 3137647 h 4328225"/>
              <a:gd name="connsiteX94" fmla="*/ 840292 w 7288159"/>
              <a:gd name="connsiteY94" fmla="*/ 3128752 h 4328225"/>
              <a:gd name="connsiteX95" fmla="*/ 834846 w 7288159"/>
              <a:gd name="connsiteY95" fmla="*/ 3126186 h 4328225"/>
              <a:gd name="connsiteX96" fmla="*/ 828431 w 7288159"/>
              <a:gd name="connsiteY96" fmla="*/ 3120773 h 4328225"/>
              <a:gd name="connsiteX97" fmla="*/ 828507 w 7288159"/>
              <a:gd name="connsiteY97" fmla="*/ 3120393 h 4328225"/>
              <a:gd name="connsiteX98" fmla="*/ 787478 w 7288159"/>
              <a:gd name="connsiteY98" fmla="*/ 3096503 h 4328225"/>
              <a:gd name="connsiteX99" fmla="*/ 770733 w 7288159"/>
              <a:gd name="connsiteY99" fmla="*/ 3040267 h 4328225"/>
              <a:gd name="connsiteX100" fmla="*/ 758471 w 7288159"/>
              <a:gd name="connsiteY100" fmla="*/ 3022675 h 4328225"/>
              <a:gd name="connsiteX101" fmla="*/ 753169 w 7288159"/>
              <a:gd name="connsiteY101" fmla="*/ 3011958 h 4328225"/>
              <a:gd name="connsiteX102" fmla="*/ 753642 w 7288159"/>
              <a:gd name="connsiteY102" fmla="*/ 3010439 h 4328225"/>
              <a:gd name="connsiteX103" fmla="*/ 720389 w 7288159"/>
              <a:gd name="connsiteY103" fmla="*/ 2992058 h 4328225"/>
              <a:gd name="connsiteX104" fmla="*/ 717848 w 7288159"/>
              <a:gd name="connsiteY104" fmla="*/ 2987624 h 4328225"/>
              <a:gd name="connsiteX105" fmla="*/ 693774 w 7288159"/>
              <a:gd name="connsiteY105" fmla="*/ 2978192 h 4328225"/>
              <a:gd name="connsiteX106" fmla="*/ 682617 w 7288159"/>
              <a:gd name="connsiteY106" fmla="*/ 2971960 h 4328225"/>
              <a:gd name="connsiteX107" fmla="*/ 676827 w 7288159"/>
              <a:gd name="connsiteY107" fmla="*/ 2973004 h 4328225"/>
              <a:gd name="connsiteX108" fmla="*/ 661696 w 7288159"/>
              <a:gd name="connsiteY108" fmla="*/ 2962380 h 4328225"/>
              <a:gd name="connsiteX109" fmla="*/ 660954 w 7288159"/>
              <a:gd name="connsiteY109" fmla="*/ 2960103 h 4328225"/>
              <a:gd name="connsiteX110" fmla="*/ 644772 w 7288159"/>
              <a:gd name="connsiteY110" fmla="*/ 2955275 h 4328225"/>
              <a:gd name="connsiteX111" fmla="*/ 587450 w 7288159"/>
              <a:gd name="connsiteY111" fmla="*/ 2936828 h 4328225"/>
              <a:gd name="connsiteX112" fmla="*/ 374197 w 7288159"/>
              <a:gd name="connsiteY112" fmla="*/ 2801276 h 4328225"/>
              <a:gd name="connsiteX113" fmla="*/ 279112 w 7288159"/>
              <a:gd name="connsiteY113" fmla="*/ 2746510 h 4328225"/>
              <a:gd name="connsiteX114" fmla="*/ 217150 w 7288159"/>
              <a:gd name="connsiteY114" fmla="*/ 2727673 h 4328225"/>
              <a:gd name="connsiteX115" fmla="*/ 154456 w 7288159"/>
              <a:gd name="connsiteY115" fmla="*/ 2690804 h 4328225"/>
              <a:gd name="connsiteX116" fmla="*/ 122166 w 7288159"/>
              <a:gd name="connsiteY116" fmla="*/ 2632834 h 4328225"/>
              <a:gd name="connsiteX117" fmla="*/ 67836 w 7288159"/>
              <a:gd name="connsiteY117" fmla="*/ 2607991 h 4328225"/>
              <a:gd name="connsiteX118" fmla="*/ 0 w 7288159"/>
              <a:gd name="connsiteY118" fmla="*/ 2537886 h 4328225"/>
              <a:gd name="connsiteX119" fmla="*/ 2135430 w 7288159"/>
              <a:gd name="connsiteY119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87173 w 7288159"/>
              <a:gd name="connsiteY66" fmla="*/ 3708690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693134 w 7288159"/>
              <a:gd name="connsiteY65" fmla="*/ 3710578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54456 w 7288159"/>
              <a:gd name="connsiteY114" fmla="*/ 2690804 h 4328225"/>
              <a:gd name="connsiteX115" fmla="*/ 122166 w 7288159"/>
              <a:gd name="connsiteY115" fmla="*/ 2632834 h 4328225"/>
              <a:gd name="connsiteX116" fmla="*/ 67836 w 7288159"/>
              <a:gd name="connsiteY116" fmla="*/ 2607991 h 4328225"/>
              <a:gd name="connsiteX117" fmla="*/ 0 w 7288159"/>
              <a:gd name="connsiteY117" fmla="*/ 2537886 h 4328225"/>
              <a:gd name="connsiteX118" fmla="*/ 2135430 w 7288159"/>
              <a:gd name="connsiteY118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64465 w 7288159"/>
              <a:gd name="connsiteY70" fmla="*/ 3539850 h 4328225"/>
              <a:gd name="connsiteX71" fmla="*/ 1405781 w 7288159"/>
              <a:gd name="connsiteY71" fmla="*/ 3546198 h 4328225"/>
              <a:gd name="connsiteX72" fmla="*/ 1358377 w 7288159"/>
              <a:gd name="connsiteY72" fmla="*/ 3532700 h 4328225"/>
              <a:gd name="connsiteX73" fmla="*/ 1344564 w 7288159"/>
              <a:gd name="connsiteY73" fmla="*/ 3515136 h 4328225"/>
              <a:gd name="connsiteX74" fmla="*/ 1342281 w 7288159"/>
              <a:gd name="connsiteY74" fmla="*/ 3511903 h 4328225"/>
              <a:gd name="connsiteX75" fmla="*/ 1330988 w 7288159"/>
              <a:gd name="connsiteY75" fmla="*/ 3503386 h 4328225"/>
              <a:gd name="connsiteX76" fmla="*/ 1330500 w 7288159"/>
              <a:gd name="connsiteY76" fmla="*/ 3495465 h 4328225"/>
              <a:gd name="connsiteX77" fmla="*/ 1315436 w 7288159"/>
              <a:gd name="connsiteY77" fmla="*/ 3478691 h 4328225"/>
              <a:gd name="connsiteX78" fmla="*/ 1293894 w 7288159"/>
              <a:gd name="connsiteY78" fmla="*/ 3464553 h 4328225"/>
              <a:gd name="connsiteX79" fmla="*/ 1188631 w 7288159"/>
              <a:gd name="connsiteY79" fmla="*/ 3403618 h 4328225"/>
              <a:gd name="connsiteX80" fmla="*/ 1127303 w 7288159"/>
              <a:gd name="connsiteY80" fmla="*/ 3363597 h 4328225"/>
              <a:gd name="connsiteX81" fmla="*/ 1106600 w 7288159"/>
              <a:gd name="connsiteY81" fmla="*/ 3342800 h 4328225"/>
              <a:gd name="connsiteX82" fmla="*/ 1075941 w 7288159"/>
              <a:gd name="connsiteY82" fmla="*/ 3317516 h 4328225"/>
              <a:gd name="connsiteX83" fmla="*/ 1023846 w 7288159"/>
              <a:gd name="connsiteY83" fmla="*/ 3268567 h 4328225"/>
              <a:gd name="connsiteX84" fmla="*/ 950361 w 7288159"/>
              <a:gd name="connsiteY84" fmla="*/ 3210333 h 4328225"/>
              <a:gd name="connsiteX85" fmla="*/ 909146 w 7288159"/>
              <a:gd name="connsiteY85" fmla="*/ 3195772 h 4328225"/>
              <a:gd name="connsiteX86" fmla="*/ 898985 w 7288159"/>
              <a:gd name="connsiteY86" fmla="*/ 3194052 h 4328225"/>
              <a:gd name="connsiteX87" fmla="*/ 896458 w 7288159"/>
              <a:gd name="connsiteY87" fmla="*/ 3190273 h 4328225"/>
              <a:gd name="connsiteX88" fmla="*/ 873007 w 7288159"/>
              <a:gd name="connsiteY88" fmla="*/ 3174201 h 4328225"/>
              <a:gd name="connsiteX89" fmla="*/ 856450 w 7288159"/>
              <a:gd name="connsiteY89" fmla="*/ 3147801 h 4328225"/>
              <a:gd name="connsiteX90" fmla="*/ 855030 w 7288159"/>
              <a:gd name="connsiteY90" fmla="*/ 3147383 h 4328225"/>
              <a:gd name="connsiteX91" fmla="*/ 855798 w 7288159"/>
              <a:gd name="connsiteY91" fmla="*/ 3142633 h 4328225"/>
              <a:gd name="connsiteX92" fmla="*/ 852829 w 7288159"/>
              <a:gd name="connsiteY92" fmla="*/ 3137647 h 4328225"/>
              <a:gd name="connsiteX93" fmla="*/ 840292 w 7288159"/>
              <a:gd name="connsiteY93" fmla="*/ 3128752 h 4328225"/>
              <a:gd name="connsiteX94" fmla="*/ 834846 w 7288159"/>
              <a:gd name="connsiteY94" fmla="*/ 3126186 h 4328225"/>
              <a:gd name="connsiteX95" fmla="*/ 828431 w 7288159"/>
              <a:gd name="connsiteY95" fmla="*/ 3120773 h 4328225"/>
              <a:gd name="connsiteX96" fmla="*/ 828507 w 7288159"/>
              <a:gd name="connsiteY96" fmla="*/ 3120393 h 4328225"/>
              <a:gd name="connsiteX97" fmla="*/ 787478 w 7288159"/>
              <a:gd name="connsiteY97" fmla="*/ 3096503 h 4328225"/>
              <a:gd name="connsiteX98" fmla="*/ 770733 w 7288159"/>
              <a:gd name="connsiteY98" fmla="*/ 3040267 h 4328225"/>
              <a:gd name="connsiteX99" fmla="*/ 758471 w 7288159"/>
              <a:gd name="connsiteY99" fmla="*/ 3022675 h 4328225"/>
              <a:gd name="connsiteX100" fmla="*/ 753169 w 7288159"/>
              <a:gd name="connsiteY100" fmla="*/ 3011958 h 4328225"/>
              <a:gd name="connsiteX101" fmla="*/ 753642 w 7288159"/>
              <a:gd name="connsiteY101" fmla="*/ 3010439 h 4328225"/>
              <a:gd name="connsiteX102" fmla="*/ 720389 w 7288159"/>
              <a:gd name="connsiteY102" fmla="*/ 2992058 h 4328225"/>
              <a:gd name="connsiteX103" fmla="*/ 717848 w 7288159"/>
              <a:gd name="connsiteY103" fmla="*/ 2987624 h 4328225"/>
              <a:gd name="connsiteX104" fmla="*/ 693774 w 7288159"/>
              <a:gd name="connsiteY104" fmla="*/ 2978192 h 4328225"/>
              <a:gd name="connsiteX105" fmla="*/ 682617 w 7288159"/>
              <a:gd name="connsiteY105" fmla="*/ 2971960 h 4328225"/>
              <a:gd name="connsiteX106" fmla="*/ 676827 w 7288159"/>
              <a:gd name="connsiteY106" fmla="*/ 2973004 h 4328225"/>
              <a:gd name="connsiteX107" fmla="*/ 661696 w 7288159"/>
              <a:gd name="connsiteY107" fmla="*/ 2962380 h 4328225"/>
              <a:gd name="connsiteX108" fmla="*/ 660954 w 7288159"/>
              <a:gd name="connsiteY108" fmla="*/ 2960103 h 4328225"/>
              <a:gd name="connsiteX109" fmla="*/ 644772 w 7288159"/>
              <a:gd name="connsiteY109" fmla="*/ 2955275 h 4328225"/>
              <a:gd name="connsiteX110" fmla="*/ 587450 w 7288159"/>
              <a:gd name="connsiteY110" fmla="*/ 2936828 h 4328225"/>
              <a:gd name="connsiteX111" fmla="*/ 374197 w 7288159"/>
              <a:gd name="connsiteY111" fmla="*/ 2801276 h 4328225"/>
              <a:gd name="connsiteX112" fmla="*/ 279112 w 7288159"/>
              <a:gd name="connsiteY112" fmla="*/ 2746510 h 4328225"/>
              <a:gd name="connsiteX113" fmla="*/ 217150 w 7288159"/>
              <a:gd name="connsiteY113" fmla="*/ 2727673 h 4328225"/>
              <a:gd name="connsiteX114" fmla="*/ 122166 w 7288159"/>
              <a:gd name="connsiteY114" fmla="*/ 2632834 h 4328225"/>
              <a:gd name="connsiteX115" fmla="*/ 67836 w 7288159"/>
              <a:gd name="connsiteY115" fmla="*/ 2607991 h 4328225"/>
              <a:gd name="connsiteX116" fmla="*/ 0 w 7288159"/>
              <a:gd name="connsiteY116" fmla="*/ 2537886 h 4328225"/>
              <a:gd name="connsiteX117" fmla="*/ 2135430 w 7288159"/>
              <a:gd name="connsiteY117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66946 w 7288159"/>
              <a:gd name="connsiteY45" fmla="*/ 3843898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53907 w 7288159"/>
              <a:gd name="connsiteY44" fmla="*/ 3886212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31715 w 7288159"/>
              <a:gd name="connsiteY45" fmla="*/ 3828150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113317 w 7288159"/>
              <a:gd name="connsiteY44" fmla="*/ 3852118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60431 w 7288159"/>
              <a:gd name="connsiteY43" fmla="*/ 3887180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76225 w 7288159"/>
              <a:gd name="connsiteY32" fmla="*/ 3943115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5792 w 7288159"/>
              <a:gd name="connsiteY42" fmla="*/ 3898756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4001192 w 7288159"/>
              <a:gd name="connsiteY45" fmla="*/ 3823281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62382 w 7288159"/>
              <a:gd name="connsiteY46" fmla="*/ 3874358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850958 w 7288159"/>
              <a:gd name="connsiteY51" fmla="*/ 3936643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99202 w 7288159"/>
              <a:gd name="connsiteY42" fmla="*/ 3894697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76827 w 7288159"/>
              <a:gd name="connsiteY105" fmla="*/ 2973004 h 4328225"/>
              <a:gd name="connsiteX106" fmla="*/ 661696 w 7288159"/>
              <a:gd name="connsiteY106" fmla="*/ 2962380 h 4328225"/>
              <a:gd name="connsiteX107" fmla="*/ 660954 w 7288159"/>
              <a:gd name="connsiteY107" fmla="*/ 2960103 h 4328225"/>
              <a:gd name="connsiteX108" fmla="*/ 644772 w 7288159"/>
              <a:gd name="connsiteY108" fmla="*/ 2955275 h 4328225"/>
              <a:gd name="connsiteX109" fmla="*/ 587450 w 7288159"/>
              <a:gd name="connsiteY109" fmla="*/ 2936828 h 4328225"/>
              <a:gd name="connsiteX110" fmla="*/ 374197 w 7288159"/>
              <a:gd name="connsiteY110" fmla="*/ 2801276 h 4328225"/>
              <a:gd name="connsiteX111" fmla="*/ 279112 w 7288159"/>
              <a:gd name="connsiteY111" fmla="*/ 2746510 h 4328225"/>
              <a:gd name="connsiteX112" fmla="*/ 217150 w 7288159"/>
              <a:gd name="connsiteY112" fmla="*/ 2727673 h 4328225"/>
              <a:gd name="connsiteX113" fmla="*/ 122166 w 7288159"/>
              <a:gd name="connsiteY113" fmla="*/ 2632834 h 4328225"/>
              <a:gd name="connsiteX114" fmla="*/ 67836 w 7288159"/>
              <a:gd name="connsiteY114" fmla="*/ 2607991 h 4328225"/>
              <a:gd name="connsiteX115" fmla="*/ 0 w 7288159"/>
              <a:gd name="connsiteY115" fmla="*/ 2537886 h 4328225"/>
              <a:gd name="connsiteX116" fmla="*/ 2135430 w 7288159"/>
              <a:gd name="connsiteY116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717848 w 7288159"/>
              <a:gd name="connsiteY102" fmla="*/ 2987624 h 4328225"/>
              <a:gd name="connsiteX103" fmla="*/ 693774 w 7288159"/>
              <a:gd name="connsiteY103" fmla="*/ 2978192 h 4328225"/>
              <a:gd name="connsiteX104" fmla="*/ 682617 w 7288159"/>
              <a:gd name="connsiteY104" fmla="*/ 2971960 h 4328225"/>
              <a:gd name="connsiteX105" fmla="*/ 661696 w 7288159"/>
              <a:gd name="connsiteY105" fmla="*/ 2962380 h 4328225"/>
              <a:gd name="connsiteX106" fmla="*/ 660954 w 7288159"/>
              <a:gd name="connsiteY106" fmla="*/ 2960103 h 4328225"/>
              <a:gd name="connsiteX107" fmla="*/ 644772 w 7288159"/>
              <a:gd name="connsiteY107" fmla="*/ 2955275 h 4328225"/>
              <a:gd name="connsiteX108" fmla="*/ 587450 w 7288159"/>
              <a:gd name="connsiteY108" fmla="*/ 2936828 h 4328225"/>
              <a:gd name="connsiteX109" fmla="*/ 374197 w 7288159"/>
              <a:gd name="connsiteY109" fmla="*/ 2801276 h 4328225"/>
              <a:gd name="connsiteX110" fmla="*/ 279112 w 7288159"/>
              <a:gd name="connsiteY110" fmla="*/ 2746510 h 4328225"/>
              <a:gd name="connsiteX111" fmla="*/ 217150 w 7288159"/>
              <a:gd name="connsiteY111" fmla="*/ 2727673 h 4328225"/>
              <a:gd name="connsiteX112" fmla="*/ 122166 w 7288159"/>
              <a:gd name="connsiteY112" fmla="*/ 2632834 h 4328225"/>
              <a:gd name="connsiteX113" fmla="*/ 67836 w 7288159"/>
              <a:gd name="connsiteY113" fmla="*/ 2607991 h 4328225"/>
              <a:gd name="connsiteX114" fmla="*/ 0 w 7288159"/>
              <a:gd name="connsiteY114" fmla="*/ 2537886 h 4328225"/>
              <a:gd name="connsiteX115" fmla="*/ 2135430 w 7288159"/>
              <a:gd name="connsiteY115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53642 w 7288159"/>
              <a:gd name="connsiteY100" fmla="*/ 3010439 h 4328225"/>
              <a:gd name="connsiteX101" fmla="*/ 720389 w 7288159"/>
              <a:gd name="connsiteY101" fmla="*/ 2992058 h 4328225"/>
              <a:gd name="connsiteX102" fmla="*/ 693774 w 7288159"/>
              <a:gd name="connsiteY102" fmla="*/ 2978192 h 4328225"/>
              <a:gd name="connsiteX103" fmla="*/ 682617 w 7288159"/>
              <a:gd name="connsiteY103" fmla="*/ 2971960 h 4328225"/>
              <a:gd name="connsiteX104" fmla="*/ 661696 w 7288159"/>
              <a:gd name="connsiteY104" fmla="*/ 2962380 h 4328225"/>
              <a:gd name="connsiteX105" fmla="*/ 660954 w 7288159"/>
              <a:gd name="connsiteY105" fmla="*/ 2960103 h 4328225"/>
              <a:gd name="connsiteX106" fmla="*/ 644772 w 7288159"/>
              <a:gd name="connsiteY106" fmla="*/ 2955275 h 4328225"/>
              <a:gd name="connsiteX107" fmla="*/ 587450 w 7288159"/>
              <a:gd name="connsiteY107" fmla="*/ 2936828 h 4328225"/>
              <a:gd name="connsiteX108" fmla="*/ 374197 w 7288159"/>
              <a:gd name="connsiteY108" fmla="*/ 2801276 h 4328225"/>
              <a:gd name="connsiteX109" fmla="*/ 279112 w 7288159"/>
              <a:gd name="connsiteY109" fmla="*/ 2746510 h 4328225"/>
              <a:gd name="connsiteX110" fmla="*/ 217150 w 7288159"/>
              <a:gd name="connsiteY110" fmla="*/ 2727673 h 4328225"/>
              <a:gd name="connsiteX111" fmla="*/ 122166 w 7288159"/>
              <a:gd name="connsiteY111" fmla="*/ 2632834 h 4328225"/>
              <a:gd name="connsiteX112" fmla="*/ 67836 w 7288159"/>
              <a:gd name="connsiteY112" fmla="*/ 2607991 h 4328225"/>
              <a:gd name="connsiteX113" fmla="*/ 0 w 7288159"/>
              <a:gd name="connsiteY113" fmla="*/ 2537886 h 4328225"/>
              <a:gd name="connsiteX114" fmla="*/ 2135430 w 7288159"/>
              <a:gd name="connsiteY114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05781 w 7288159"/>
              <a:gd name="connsiteY70" fmla="*/ 3546198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0940 w 7288159"/>
              <a:gd name="connsiteY51" fmla="*/ 3975120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12883 w 7288159"/>
              <a:gd name="connsiteY52" fmla="*/ 392753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02318 w 7288159"/>
              <a:gd name="connsiteY53" fmla="*/ 3882817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350489 w 7288159"/>
              <a:gd name="connsiteY54" fmla="*/ 3891384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191049 w 7288159"/>
              <a:gd name="connsiteY55" fmla="*/ 3842112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2971389 w 7288159"/>
              <a:gd name="connsiteY51" fmla="*/ 3860394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17150 w 7288159"/>
              <a:gd name="connsiteY109" fmla="*/ 2727673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76651 w 7288159"/>
              <a:gd name="connsiteY4" fmla="*/ 4213709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28225"/>
              <a:gd name="connsiteX1" fmla="*/ 7288159 w 7288159"/>
              <a:gd name="connsiteY1" fmla="*/ 4328225 h 4328225"/>
              <a:gd name="connsiteX2" fmla="*/ 7284856 w 7288159"/>
              <a:gd name="connsiteY2" fmla="*/ 4327885 h 4328225"/>
              <a:gd name="connsiteX3" fmla="*/ 7253002 w 7288159"/>
              <a:gd name="connsiteY3" fmla="*/ 4320044 h 4328225"/>
              <a:gd name="connsiteX4" fmla="*/ 7048307 w 7288159"/>
              <a:gd name="connsiteY4" fmla="*/ 4247452 h 4328225"/>
              <a:gd name="connsiteX5" fmla="*/ 6901696 w 7288159"/>
              <a:gd name="connsiteY5" fmla="*/ 4157983 h 4328225"/>
              <a:gd name="connsiteX6" fmla="*/ 6804730 w 7288159"/>
              <a:gd name="connsiteY6" fmla="*/ 4120298 h 4328225"/>
              <a:gd name="connsiteX7" fmla="*/ 6601697 w 7288159"/>
              <a:gd name="connsiteY7" fmla="*/ 4165327 h 4328225"/>
              <a:gd name="connsiteX8" fmla="*/ 6399238 w 7288159"/>
              <a:gd name="connsiteY8" fmla="*/ 4156743 h 4328225"/>
              <a:gd name="connsiteX9" fmla="*/ 6218041 w 7288159"/>
              <a:gd name="connsiteY9" fmla="*/ 4152547 h 4328225"/>
              <a:gd name="connsiteX10" fmla="*/ 6101496 w 7288159"/>
              <a:gd name="connsiteY10" fmla="*/ 4168819 h 4328225"/>
              <a:gd name="connsiteX11" fmla="*/ 6089896 w 7288159"/>
              <a:gd name="connsiteY11" fmla="*/ 4170662 h 4328225"/>
              <a:gd name="connsiteX12" fmla="*/ 5970605 w 7288159"/>
              <a:gd name="connsiteY12" fmla="*/ 4182651 h 4328225"/>
              <a:gd name="connsiteX13" fmla="*/ 5801849 w 7288159"/>
              <a:gd name="connsiteY13" fmla="*/ 4176212 h 4328225"/>
              <a:gd name="connsiteX14" fmla="*/ 5717471 w 7288159"/>
              <a:gd name="connsiteY14" fmla="*/ 4173803 h 4328225"/>
              <a:gd name="connsiteX15" fmla="*/ 5682200 w 7288159"/>
              <a:gd name="connsiteY15" fmla="*/ 4173276 h 4328225"/>
              <a:gd name="connsiteX16" fmla="*/ 5674415 w 7288159"/>
              <a:gd name="connsiteY16" fmla="*/ 4158731 h 4328225"/>
              <a:gd name="connsiteX17" fmla="*/ 5572587 w 7288159"/>
              <a:gd name="connsiteY17" fmla="*/ 4163629 h 4328225"/>
              <a:gd name="connsiteX18" fmla="*/ 5549052 w 7288159"/>
              <a:gd name="connsiteY18" fmla="*/ 4163463 h 4328225"/>
              <a:gd name="connsiteX19" fmla="*/ 5482638 w 7288159"/>
              <a:gd name="connsiteY19" fmla="*/ 4151070 h 4328225"/>
              <a:gd name="connsiteX20" fmla="*/ 5345678 w 7288159"/>
              <a:gd name="connsiteY20" fmla="*/ 4144938 h 4328225"/>
              <a:gd name="connsiteX21" fmla="*/ 5222362 w 7288159"/>
              <a:gd name="connsiteY21" fmla="*/ 4094613 h 4328225"/>
              <a:gd name="connsiteX22" fmla="*/ 5129517 w 7288159"/>
              <a:gd name="connsiteY22" fmla="*/ 4068422 h 4328225"/>
              <a:gd name="connsiteX23" fmla="*/ 5109190 w 7288159"/>
              <a:gd name="connsiteY23" fmla="*/ 4069971 h 4328225"/>
              <a:gd name="connsiteX24" fmla="*/ 5055453 w 7288159"/>
              <a:gd name="connsiteY24" fmla="*/ 4060607 h 4328225"/>
              <a:gd name="connsiteX25" fmla="*/ 4931364 w 7288159"/>
              <a:gd name="connsiteY25" fmla="*/ 4038476 h 4328225"/>
              <a:gd name="connsiteX26" fmla="*/ 4928654 w 7288159"/>
              <a:gd name="connsiteY26" fmla="*/ 4043315 h 4328225"/>
              <a:gd name="connsiteX27" fmla="*/ 4918416 w 7288159"/>
              <a:gd name="connsiteY27" fmla="*/ 4042333 h 4328225"/>
              <a:gd name="connsiteX28" fmla="*/ 4915893 w 7288159"/>
              <a:gd name="connsiteY28" fmla="*/ 4043110 h 4328225"/>
              <a:gd name="connsiteX29" fmla="*/ 4901223 w 7288159"/>
              <a:gd name="connsiteY29" fmla="*/ 4046527 h 4328225"/>
              <a:gd name="connsiteX30" fmla="*/ 4864918 w 7288159"/>
              <a:gd name="connsiteY30" fmla="*/ 4028022 h 4328225"/>
              <a:gd name="connsiteX31" fmla="*/ 4701688 w 7288159"/>
              <a:gd name="connsiteY31" fmla="*/ 3996877 h 4328225"/>
              <a:gd name="connsiteX32" fmla="*/ 4493109 w 7288159"/>
              <a:gd name="connsiteY32" fmla="*/ 3964221 h 4328225"/>
              <a:gd name="connsiteX33" fmla="*/ 4357998 w 7288159"/>
              <a:gd name="connsiteY33" fmla="*/ 3925786 h 4328225"/>
              <a:gd name="connsiteX34" fmla="*/ 4348110 w 7288159"/>
              <a:gd name="connsiteY34" fmla="*/ 3916321 h 4328225"/>
              <a:gd name="connsiteX35" fmla="*/ 4336484 w 7288159"/>
              <a:gd name="connsiteY35" fmla="*/ 3909964 h 4328225"/>
              <a:gd name="connsiteX36" fmla="*/ 4334911 w 7288159"/>
              <a:gd name="connsiteY36" fmla="*/ 3910474 h 4328225"/>
              <a:gd name="connsiteX37" fmla="*/ 4320955 w 7288159"/>
              <a:gd name="connsiteY37" fmla="*/ 3906913 h 4328225"/>
              <a:gd name="connsiteX38" fmla="*/ 4290273 w 7288159"/>
              <a:gd name="connsiteY38" fmla="*/ 3891724 h 4328225"/>
              <a:gd name="connsiteX39" fmla="*/ 4286593 w 7288159"/>
              <a:gd name="connsiteY39" fmla="*/ 3892160 h 4328225"/>
              <a:gd name="connsiteX40" fmla="*/ 4258430 w 7288159"/>
              <a:gd name="connsiteY40" fmla="*/ 3882397 h 4328225"/>
              <a:gd name="connsiteX41" fmla="*/ 4249512 w 7288159"/>
              <a:gd name="connsiteY41" fmla="*/ 3884712 h 4328225"/>
              <a:gd name="connsiteX42" fmla="*/ 4189135 w 7288159"/>
              <a:gd name="connsiteY42" fmla="*/ 3865472 h 4328225"/>
              <a:gd name="connsiteX43" fmla="*/ 4136078 w 7288159"/>
              <a:gd name="connsiteY43" fmla="*/ 3866723 h 4328225"/>
              <a:gd name="connsiteX44" fmla="*/ 4089613 w 7288159"/>
              <a:gd name="connsiteY44" fmla="*/ 3839129 h 4328225"/>
              <a:gd name="connsiteX45" fmla="*/ 3973916 w 7288159"/>
              <a:gd name="connsiteY45" fmla="*/ 3855752 h 4328225"/>
              <a:gd name="connsiteX46" fmla="*/ 3755563 w 7288159"/>
              <a:gd name="connsiteY46" fmla="*/ 3882476 h 4328225"/>
              <a:gd name="connsiteX47" fmla="*/ 3462499 w 7288159"/>
              <a:gd name="connsiteY47" fmla="*/ 3906854 h 4328225"/>
              <a:gd name="connsiteX48" fmla="*/ 3318743 w 7288159"/>
              <a:gd name="connsiteY48" fmla="*/ 3893584 h 4328225"/>
              <a:gd name="connsiteX49" fmla="*/ 3201887 w 7288159"/>
              <a:gd name="connsiteY49" fmla="*/ 3923031 h 4328225"/>
              <a:gd name="connsiteX50" fmla="*/ 3120229 w 7288159"/>
              <a:gd name="connsiteY50" fmla="*/ 3898537 h 4328225"/>
              <a:gd name="connsiteX51" fmla="*/ 3005131 w 7288159"/>
              <a:gd name="connsiteY51" fmla="*/ 3888737 h 4328225"/>
              <a:gd name="connsiteX52" fmla="*/ 2584640 w 7288159"/>
              <a:gd name="connsiteY52" fmla="*/ 3853529 h 4328225"/>
              <a:gd name="connsiteX53" fmla="*/ 2479700 w 7288159"/>
              <a:gd name="connsiteY53" fmla="*/ 3813531 h 4328225"/>
              <a:gd name="connsiteX54" fmla="*/ 2289752 w 7288159"/>
              <a:gd name="connsiteY54" fmla="*/ 3792405 h 4328225"/>
              <a:gd name="connsiteX55" fmla="*/ 2211969 w 7288159"/>
              <a:gd name="connsiteY55" fmla="*/ 3782949 h 4328225"/>
              <a:gd name="connsiteX56" fmla="*/ 2050185 w 7288159"/>
              <a:gd name="connsiteY56" fmla="*/ 3776707 h 4328225"/>
              <a:gd name="connsiteX57" fmla="*/ 1884751 w 7288159"/>
              <a:gd name="connsiteY57" fmla="*/ 3760259 h 4328225"/>
              <a:gd name="connsiteX58" fmla="*/ 1875379 w 7288159"/>
              <a:gd name="connsiteY58" fmla="*/ 3750281 h 4328225"/>
              <a:gd name="connsiteX59" fmla="*/ 1864032 w 7288159"/>
              <a:gd name="connsiteY59" fmla="*/ 3743233 h 4328225"/>
              <a:gd name="connsiteX60" fmla="*/ 1845936 w 7288159"/>
              <a:gd name="connsiteY60" fmla="*/ 3735677 h 4328225"/>
              <a:gd name="connsiteX61" fmla="*/ 1818452 w 7288159"/>
              <a:gd name="connsiteY61" fmla="*/ 3722128 h 4328225"/>
              <a:gd name="connsiteX62" fmla="*/ 1786817 w 7288159"/>
              <a:gd name="connsiteY62" fmla="*/ 3710766 h 4328225"/>
              <a:gd name="connsiteX63" fmla="*/ 1786257 w 7288159"/>
              <a:gd name="connsiteY63" fmla="*/ 3711551 h 4328225"/>
              <a:gd name="connsiteX64" fmla="*/ 1777622 w 7288159"/>
              <a:gd name="connsiteY64" fmla="*/ 3712425 h 4328225"/>
              <a:gd name="connsiteX65" fmla="*/ 1748335 w 7288159"/>
              <a:gd name="connsiteY65" fmla="*/ 3653104 h 4328225"/>
              <a:gd name="connsiteX66" fmla="*/ 1696913 w 7288159"/>
              <a:gd name="connsiteY66" fmla="*/ 3647644 h 4328225"/>
              <a:gd name="connsiteX67" fmla="*/ 1634480 w 7288159"/>
              <a:gd name="connsiteY67" fmla="*/ 3620628 h 4328225"/>
              <a:gd name="connsiteX68" fmla="*/ 1611847 w 7288159"/>
              <a:gd name="connsiteY68" fmla="*/ 3598640 h 4328225"/>
              <a:gd name="connsiteX69" fmla="*/ 1543231 w 7288159"/>
              <a:gd name="connsiteY69" fmla="*/ 3570522 h 4328225"/>
              <a:gd name="connsiteX70" fmla="*/ 1420880 w 7288159"/>
              <a:gd name="connsiteY70" fmla="*/ 3503499 h 4328225"/>
              <a:gd name="connsiteX71" fmla="*/ 1358377 w 7288159"/>
              <a:gd name="connsiteY71" fmla="*/ 3532700 h 4328225"/>
              <a:gd name="connsiteX72" fmla="*/ 1344564 w 7288159"/>
              <a:gd name="connsiteY72" fmla="*/ 3515136 h 4328225"/>
              <a:gd name="connsiteX73" fmla="*/ 1342281 w 7288159"/>
              <a:gd name="connsiteY73" fmla="*/ 3511903 h 4328225"/>
              <a:gd name="connsiteX74" fmla="*/ 1330988 w 7288159"/>
              <a:gd name="connsiteY74" fmla="*/ 3503386 h 4328225"/>
              <a:gd name="connsiteX75" fmla="*/ 1330500 w 7288159"/>
              <a:gd name="connsiteY75" fmla="*/ 3495465 h 4328225"/>
              <a:gd name="connsiteX76" fmla="*/ 1315436 w 7288159"/>
              <a:gd name="connsiteY76" fmla="*/ 3478691 h 4328225"/>
              <a:gd name="connsiteX77" fmla="*/ 1293894 w 7288159"/>
              <a:gd name="connsiteY77" fmla="*/ 3464553 h 4328225"/>
              <a:gd name="connsiteX78" fmla="*/ 1188631 w 7288159"/>
              <a:gd name="connsiteY78" fmla="*/ 3403618 h 4328225"/>
              <a:gd name="connsiteX79" fmla="*/ 1127303 w 7288159"/>
              <a:gd name="connsiteY79" fmla="*/ 3363597 h 4328225"/>
              <a:gd name="connsiteX80" fmla="*/ 1106600 w 7288159"/>
              <a:gd name="connsiteY80" fmla="*/ 3342800 h 4328225"/>
              <a:gd name="connsiteX81" fmla="*/ 1075941 w 7288159"/>
              <a:gd name="connsiteY81" fmla="*/ 3317516 h 4328225"/>
              <a:gd name="connsiteX82" fmla="*/ 1023846 w 7288159"/>
              <a:gd name="connsiteY82" fmla="*/ 3268567 h 4328225"/>
              <a:gd name="connsiteX83" fmla="*/ 950361 w 7288159"/>
              <a:gd name="connsiteY83" fmla="*/ 3210333 h 4328225"/>
              <a:gd name="connsiteX84" fmla="*/ 909146 w 7288159"/>
              <a:gd name="connsiteY84" fmla="*/ 3195772 h 4328225"/>
              <a:gd name="connsiteX85" fmla="*/ 898985 w 7288159"/>
              <a:gd name="connsiteY85" fmla="*/ 3194052 h 4328225"/>
              <a:gd name="connsiteX86" fmla="*/ 896458 w 7288159"/>
              <a:gd name="connsiteY86" fmla="*/ 3190273 h 4328225"/>
              <a:gd name="connsiteX87" fmla="*/ 873007 w 7288159"/>
              <a:gd name="connsiteY87" fmla="*/ 3174201 h 4328225"/>
              <a:gd name="connsiteX88" fmla="*/ 856450 w 7288159"/>
              <a:gd name="connsiteY88" fmla="*/ 3147801 h 4328225"/>
              <a:gd name="connsiteX89" fmla="*/ 855030 w 7288159"/>
              <a:gd name="connsiteY89" fmla="*/ 3147383 h 4328225"/>
              <a:gd name="connsiteX90" fmla="*/ 855798 w 7288159"/>
              <a:gd name="connsiteY90" fmla="*/ 3142633 h 4328225"/>
              <a:gd name="connsiteX91" fmla="*/ 852829 w 7288159"/>
              <a:gd name="connsiteY91" fmla="*/ 3137647 h 4328225"/>
              <a:gd name="connsiteX92" fmla="*/ 840292 w 7288159"/>
              <a:gd name="connsiteY92" fmla="*/ 3128752 h 4328225"/>
              <a:gd name="connsiteX93" fmla="*/ 834846 w 7288159"/>
              <a:gd name="connsiteY93" fmla="*/ 3126186 h 4328225"/>
              <a:gd name="connsiteX94" fmla="*/ 828431 w 7288159"/>
              <a:gd name="connsiteY94" fmla="*/ 3120773 h 4328225"/>
              <a:gd name="connsiteX95" fmla="*/ 828507 w 7288159"/>
              <a:gd name="connsiteY95" fmla="*/ 3120393 h 4328225"/>
              <a:gd name="connsiteX96" fmla="*/ 787478 w 7288159"/>
              <a:gd name="connsiteY96" fmla="*/ 3096503 h 4328225"/>
              <a:gd name="connsiteX97" fmla="*/ 770733 w 7288159"/>
              <a:gd name="connsiteY97" fmla="*/ 3040267 h 4328225"/>
              <a:gd name="connsiteX98" fmla="*/ 758471 w 7288159"/>
              <a:gd name="connsiteY98" fmla="*/ 3022675 h 4328225"/>
              <a:gd name="connsiteX99" fmla="*/ 753169 w 7288159"/>
              <a:gd name="connsiteY99" fmla="*/ 3011958 h 4328225"/>
              <a:gd name="connsiteX100" fmla="*/ 720389 w 7288159"/>
              <a:gd name="connsiteY100" fmla="*/ 2992058 h 4328225"/>
              <a:gd name="connsiteX101" fmla="*/ 693774 w 7288159"/>
              <a:gd name="connsiteY101" fmla="*/ 2978192 h 4328225"/>
              <a:gd name="connsiteX102" fmla="*/ 682617 w 7288159"/>
              <a:gd name="connsiteY102" fmla="*/ 2971960 h 4328225"/>
              <a:gd name="connsiteX103" fmla="*/ 661696 w 7288159"/>
              <a:gd name="connsiteY103" fmla="*/ 2962380 h 4328225"/>
              <a:gd name="connsiteX104" fmla="*/ 660954 w 7288159"/>
              <a:gd name="connsiteY104" fmla="*/ 2960103 h 4328225"/>
              <a:gd name="connsiteX105" fmla="*/ 644772 w 7288159"/>
              <a:gd name="connsiteY105" fmla="*/ 2955275 h 4328225"/>
              <a:gd name="connsiteX106" fmla="*/ 587450 w 7288159"/>
              <a:gd name="connsiteY106" fmla="*/ 2936828 h 4328225"/>
              <a:gd name="connsiteX107" fmla="*/ 374197 w 7288159"/>
              <a:gd name="connsiteY107" fmla="*/ 2801276 h 4328225"/>
              <a:gd name="connsiteX108" fmla="*/ 279112 w 7288159"/>
              <a:gd name="connsiteY108" fmla="*/ 2746510 h 4328225"/>
              <a:gd name="connsiteX109" fmla="*/ 236046 w 7288159"/>
              <a:gd name="connsiteY109" fmla="*/ 2705179 h 4328225"/>
              <a:gd name="connsiteX110" fmla="*/ 122166 w 7288159"/>
              <a:gd name="connsiteY110" fmla="*/ 2632834 h 4328225"/>
              <a:gd name="connsiteX111" fmla="*/ 67836 w 7288159"/>
              <a:gd name="connsiteY111" fmla="*/ 2607991 h 4328225"/>
              <a:gd name="connsiteX112" fmla="*/ 0 w 7288159"/>
              <a:gd name="connsiteY112" fmla="*/ 2537886 h 4328225"/>
              <a:gd name="connsiteX113" fmla="*/ 2135430 w 7288159"/>
              <a:gd name="connsiteY113" fmla="*/ 0 h 4328225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50185 w 7288159"/>
              <a:gd name="connsiteY56" fmla="*/ 377670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73916 w 7288159"/>
              <a:gd name="connsiteY45" fmla="*/ 3855752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04730 w 7288159"/>
              <a:gd name="connsiteY6" fmla="*/ 4120298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01696 w 7288159"/>
              <a:gd name="connsiteY5" fmla="*/ 4157983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801849 w 7288159"/>
              <a:gd name="connsiteY13" fmla="*/ 4176212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0605 w 7288159"/>
              <a:gd name="connsiteY12" fmla="*/ 4182651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45678 w 7288159"/>
              <a:gd name="connsiteY20" fmla="*/ 4144938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74415 w 7288159"/>
              <a:gd name="connsiteY16" fmla="*/ 4158731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82200 w 7288159"/>
              <a:gd name="connsiteY15" fmla="*/ 4173276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17471 w 7288159"/>
              <a:gd name="connsiteY14" fmla="*/ 4173803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82638 w 7288159"/>
              <a:gd name="connsiteY19" fmla="*/ 4151070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49052 w 7288159"/>
              <a:gd name="connsiteY18" fmla="*/ 4163463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72587 w 7288159"/>
              <a:gd name="connsiteY17" fmla="*/ 4163629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  <a:gd name="connsiteX0" fmla="*/ 2135430 w 7288159"/>
              <a:gd name="connsiteY0" fmla="*/ 0 h 4331433"/>
              <a:gd name="connsiteX1" fmla="*/ 7288159 w 7288159"/>
              <a:gd name="connsiteY1" fmla="*/ 4328225 h 4331433"/>
              <a:gd name="connsiteX2" fmla="*/ 7284856 w 7288159"/>
              <a:gd name="connsiteY2" fmla="*/ 4327885 h 4331433"/>
              <a:gd name="connsiteX3" fmla="*/ 7196540 w 7288159"/>
              <a:gd name="connsiteY3" fmla="*/ 4330167 h 4331433"/>
              <a:gd name="connsiteX4" fmla="*/ 7048307 w 7288159"/>
              <a:gd name="connsiteY4" fmla="*/ 4247452 h 4331433"/>
              <a:gd name="connsiteX5" fmla="*/ 6934315 w 7288159"/>
              <a:gd name="connsiteY5" fmla="*/ 4233342 h 4331433"/>
              <a:gd name="connsiteX6" fmla="*/ 6869292 w 7288159"/>
              <a:gd name="connsiteY6" fmla="*/ 4203304 h 4331433"/>
              <a:gd name="connsiteX7" fmla="*/ 6601697 w 7288159"/>
              <a:gd name="connsiteY7" fmla="*/ 4165327 h 4331433"/>
              <a:gd name="connsiteX8" fmla="*/ 6399238 w 7288159"/>
              <a:gd name="connsiteY8" fmla="*/ 4156743 h 4331433"/>
              <a:gd name="connsiteX9" fmla="*/ 6218041 w 7288159"/>
              <a:gd name="connsiteY9" fmla="*/ 4152547 h 4331433"/>
              <a:gd name="connsiteX10" fmla="*/ 6101496 w 7288159"/>
              <a:gd name="connsiteY10" fmla="*/ 4168819 h 4331433"/>
              <a:gd name="connsiteX11" fmla="*/ 6089896 w 7288159"/>
              <a:gd name="connsiteY11" fmla="*/ 4170662 h 4331433"/>
              <a:gd name="connsiteX12" fmla="*/ 5973529 w 7288159"/>
              <a:gd name="connsiteY12" fmla="*/ 4156333 h 4331433"/>
              <a:gd name="connsiteX13" fmla="*/ 5792625 w 7288159"/>
              <a:gd name="connsiteY13" fmla="*/ 4130098 h 4331433"/>
              <a:gd name="connsiteX14" fmla="*/ 5732767 w 7288159"/>
              <a:gd name="connsiteY14" fmla="*/ 4109917 h 4331433"/>
              <a:gd name="connsiteX15" fmla="*/ 5672977 w 7288159"/>
              <a:gd name="connsiteY15" fmla="*/ 4127160 h 4331433"/>
              <a:gd name="connsiteX16" fmla="*/ 5640671 w 7288159"/>
              <a:gd name="connsiteY16" fmla="*/ 4130387 h 4331433"/>
              <a:gd name="connsiteX17" fmla="*/ 5569888 w 7288159"/>
              <a:gd name="connsiteY17" fmla="*/ 4132587 h 4331433"/>
              <a:gd name="connsiteX18" fmla="*/ 5539828 w 7288159"/>
              <a:gd name="connsiteY18" fmla="*/ 4117348 h 4331433"/>
              <a:gd name="connsiteX19" fmla="*/ 5458343 w 7288159"/>
              <a:gd name="connsiteY19" fmla="*/ 4111479 h 4331433"/>
              <a:gd name="connsiteX20" fmla="*/ 5318682 w 7288159"/>
              <a:gd name="connsiteY20" fmla="*/ 4074303 h 4331433"/>
              <a:gd name="connsiteX21" fmla="*/ 5222362 w 7288159"/>
              <a:gd name="connsiteY21" fmla="*/ 4094613 h 4331433"/>
              <a:gd name="connsiteX22" fmla="*/ 5129517 w 7288159"/>
              <a:gd name="connsiteY22" fmla="*/ 4068422 h 4331433"/>
              <a:gd name="connsiteX23" fmla="*/ 5109190 w 7288159"/>
              <a:gd name="connsiteY23" fmla="*/ 4069971 h 4331433"/>
              <a:gd name="connsiteX24" fmla="*/ 5055453 w 7288159"/>
              <a:gd name="connsiteY24" fmla="*/ 4060607 h 4331433"/>
              <a:gd name="connsiteX25" fmla="*/ 4931364 w 7288159"/>
              <a:gd name="connsiteY25" fmla="*/ 4038476 h 4331433"/>
              <a:gd name="connsiteX26" fmla="*/ 4928654 w 7288159"/>
              <a:gd name="connsiteY26" fmla="*/ 4043315 h 4331433"/>
              <a:gd name="connsiteX27" fmla="*/ 4918416 w 7288159"/>
              <a:gd name="connsiteY27" fmla="*/ 4042333 h 4331433"/>
              <a:gd name="connsiteX28" fmla="*/ 4915893 w 7288159"/>
              <a:gd name="connsiteY28" fmla="*/ 4043110 h 4331433"/>
              <a:gd name="connsiteX29" fmla="*/ 4901223 w 7288159"/>
              <a:gd name="connsiteY29" fmla="*/ 4046527 h 4331433"/>
              <a:gd name="connsiteX30" fmla="*/ 4864918 w 7288159"/>
              <a:gd name="connsiteY30" fmla="*/ 4028022 h 4331433"/>
              <a:gd name="connsiteX31" fmla="*/ 4701688 w 7288159"/>
              <a:gd name="connsiteY31" fmla="*/ 3996877 h 4331433"/>
              <a:gd name="connsiteX32" fmla="*/ 4493109 w 7288159"/>
              <a:gd name="connsiteY32" fmla="*/ 3964221 h 4331433"/>
              <a:gd name="connsiteX33" fmla="*/ 4357998 w 7288159"/>
              <a:gd name="connsiteY33" fmla="*/ 3925786 h 4331433"/>
              <a:gd name="connsiteX34" fmla="*/ 4348110 w 7288159"/>
              <a:gd name="connsiteY34" fmla="*/ 3916321 h 4331433"/>
              <a:gd name="connsiteX35" fmla="*/ 4336484 w 7288159"/>
              <a:gd name="connsiteY35" fmla="*/ 3909964 h 4331433"/>
              <a:gd name="connsiteX36" fmla="*/ 4334911 w 7288159"/>
              <a:gd name="connsiteY36" fmla="*/ 3910474 h 4331433"/>
              <a:gd name="connsiteX37" fmla="*/ 4320955 w 7288159"/>
              <a:gd name="connsiteY37" fmla="*/ 3906913 h 4331433"/>
              <a:gd name="connsiteX38" fmla="*/ 4290273 w 7288159"/>
              <a:gd name="connsiteY38" fmla="*/ 3891724 h 4331433"/>
              <a:gd name="connsiteX39" fmla="*/ 4286593 w 7288159"/>
              <a:gd name="connsiteY39" fmla="*/ 3892160 h 4331433"/>
              <a:gd name="connsiteX40" fmla="*/ 4258430 w 7288159"/>
              <a:gd name="connsiteY40" fmla="*/ 3882397 h 4331433"/>
              <a:gd name="connsiteX41" fmla="*/ 4249512 w 7288159"/>
              <a:gd name="connsiteY41" fmla="*/ 3884712 h 4331433"/>
              <a:gd name="connsiteX42" fmla="*/ 4189135 w 7288159"/>
              <a:gd name="connsiteY42" fmla="*/ 3865472 h 4331433"/>
              <a:gd name="connsiteX43" fmla="*/ 4136078 w 7288159"/>
              <a:gd name="connsiteY43" fmla="*/ 3866723 h 4331433"/>
              <a:gd name="connsiteX44" fmla="*/ 4089613 w 7288159"/>
              <a:gd name="connsiteY44" fmla="*/ 3839129 h 4331433"/>
              <a:gd name="connsiteX45" fmla="*/ 3967168 w 7288159"/>
              <a:gd name="connsiteY45" fmla="*/ 3898043 h 4331433"/>
              <a:gd name="connsiteX46" fmla="*/ 3755563 w 7288159"/>
              <a:gd name="connsiteY46" fmla="*/ 3882476 h 4331433"/>
              <a:gd name="connsiteX47" fmla="*/ 3462499 w 7288159"/>
              <a:gd name="connsiteY47" fmla="*/ 3906854 h 4331433"/>
              <a:gd name="connsiteX48" fmla="*/ 3318743 w 7288159"/>
              <a:gd name="connsiteY48" fmla="*/ 3893584 h 4331433"/>
              <a:gd name="connsiteX49" fmla="*/ 3201887 w 7288159"/>
              <a:gd name="connsiteY49" fmla="*/ 3923031 h 4331433"/>
              <a:gd name="connsiteX50" fmla="*/ 3120229 w 7288159"/>
              <a:gd name="connsiteY50" fmla="*/ 3898537 h 4331433"/>
              <a:gd name="connsiteX51" fmla="*/ 3005131 w 7288159"/>
              <a:gd name="connsiteY51" fmla="*/ 3888737 h 4331433"/>
              <a:gd name="connsiteX52" fmla="*/ 2584640 w 7288159"/>
              <a:gd name="connsiteY52" fmla="*/ 3853529 h 4331433"/>
              <a:gd name="connsiteX53" fmla="*/ 2479700 w 7288159"/>
              <a:gd name="connsiteY53" fmla="*/ 3813531 h 4331433"/>
              <a:gd name="connsiteX54" fmla="*/ 2289752 w 7288159"/>
              <a:gd name="connsiteY54" fmla="*/ 3792405 h 4331433"/>
              <a:gd name="connsiteX55" fmla="*/ 2211969 w 7288159"/>
              <a:gd name="connsiteY55" fmla="*/ 3782949 h 4331433"/>
              <a:gd name="connsiteX56" fmla="*/ 2036237 w 7288159"/>
              <a:gd name="connsiteY56" fmla="*/ 3736217 h 4331433"/>
              <a:gd name="connsiteX57" fmla="*/ 1884751 w 7288159"/>
              <a:gd name="connsiteY57" fmla="*/ 3760259 h 4331433"/>
              <a:gd name="connsiteX58" fmla="*/ 1875379 w 7288159"/>
              <a:gd name="connsiteY58" fmla="*/ 3750281 h 4331433"/>
              <a:gd name="connsiteX59" fmla="*/ 1864032 w 7288159"/>
              <a:gd name="connsiteY59" fmla="*/ 3743233 h 4331433"/>
              <a:gd name="connsiteX60" fmla="*/ 1845936 w 7288159"/>
              <a:gd name="connsiteY60" fmla="*/ 3735677 h 4331433"/>
              <a:gd name="connsiteX61" fmla="*/ 1818452 w 7288159"/>
              <a:gd name="connsiteY61" fmla="*/ 3722128 h 4331433"/>
              <a:gd name="connsiteX62" fmla="*/ 1786817 w 7288159"/>
              <a:gd name="connsiteY62" fmla="*/ 3710766 h 4331433"/>
              <a:gd name="connsiteX63" fmla="*/ 1786257 w 7288159"/>
              <a:gd name="connsiteY63" fmla="*/ 3711551 h 4331433"/>
              <a:gd name="connsiteX64" fmla="*/ 1777622 w 7288159"/>
              <a:gd name="connsiteY64" fmla="*/ 3712425 h 4331433"/>
              <a:gd name="connsiteX65" fmla="*/ 1748335 w 7288159"/>
              <a:gd name="connsiteY65" fmla="*/ 3653104 h 4331433"/>
              <a:gd name="connsiteX66" fmla="*/ 1696913 w 7288159"/>
              <a:gd name="connsiteY66" fmla="*/ 3647644 h 4331433"/>
              <a:gd name="connsiteX67" fmla="*/ 1634480 w 7288159"/>
              <a:gd name="connsiteY67" fmla="*/ 3620628 h 4331433"/>
              <a:gd name="connsiteX68" fmla="*/ 1611847 w 7288159"/>
              <a:gd name="connsiteY68" fmla="*/ 3598640 h 4331433"/>
              <a:gd name="connsiteX69" fmla="*/ 1543231 w 7288159"/>
              <a:gd name="connsiteY69" fmla="*/ 3570522 h 4331433"/>
              <a:gd name="connsiteX70" fmla="*/ 1420880 w 7288159"/>
              <a:gd name="connsiteY70" fmla="*/ 3503499 h 4331433"/>
              <a:gd name="connsiteX71" fmla="*/ 1358377 w 7288159"/>
              <a:gd name="connsiteY71" fmla="*/ 3532700 h 4331433"/>
              <a:gd name="connsiteX72" fmla="*/ 1344564 w 7288159"/>
              <a:gd name="connsiteY72" fmla="*/ 3515136 h 4331433"/>
              <a:gd name="connsiteX73" fmla="*/ 1342281 w 7288159"/>
              <a:gd name="connsiteY73" fmla="*/ 3511903 h 4331433"/>
              <a:gd name="connsiteX74" fmla="*/ 1330988 w 7288159"/>
              <a:gd name="connsiteY74" fmla="*/ 3503386 h 4331433"/>
              <a:gd name="connsiteX75" fmla="*/ 1330500 w 7288159"/>
              <a:gd name="connsiteY75" fmla="*/ 3495465 h 4331433"/>
              <a:gd name="connsiteX76" fmla="*/ 1315436 w 7288159"/>
              <a:gd name="connsiteY76" fmla="*/ 3478691 h 4331433"/>
              <a:gd name="connsiteX77" fmla="*/ 1293894 w 7288159"/>
              <a:gd name="connsiteY77" fmla="*/ 3464553 h 4331433"/>
              <a:gd name="connsiteX78" fmla="*/ 1188631 w 7288159"/>
              <a:gd name="connsiteY78" fmla="*/ 3403618 h 4331433"/>
              <a:gd name="connsiteX79" fmla="*/ 1127303 w 7288159"/>
              <a:gd name="connsiteY79" fmla="*/ 3363597 h 4331433"/>
              <a:gd name="connsiteX80" fmla="*/ 1106600 w 7288159"/>
              <a:gd name="connsiteY80" fmla="*/ 3342800 h 4331433"/>
              <a:gd name="connsiteX81" fmla="*/ 1075941 w 7288159"/>
              <a:gd name="connsiteY81" fmla="*/ 3317516 h 4331433"/>
              <a:gd name="connsiteX82" fmla="*/ 1023846 w 7288159"/>
              <a:gd name="connsiteY82" fmla="*/ 3268567 h 4331433"/>
              <a:gd name="connsiteX83" fmla="*/ 950361 w 7288159"/>
              <a:gd name="connsiteY83" fmla="*/ 3210333 h 4331433"/>
              <a:gd name="connsiteX84" fmla="*/ 909146 w 7288159"/>
              <a:gd name="connsiteY84" fmla="*/ 3195772 h 4331433"/>
              <a:gd name="connsiteX85" fmla="*/ 898985 w 7288159"/>
              <a:gd name="connsiteY85" fmla="*/ 3194052 h 4331433"/>
              <a:gd name="connsiteX86" fmla="*/ 896458 w 7288159"/>
              <a:gd name="connsiteY86" fmla="*/ 3190273 h 4331433"/>
              <a:gd name="connsiteX87" fmla="*/ 873007 w 7288159"/>
              <a:gd name="connsiteY87" fmla="*/ 3174201 h 4331433"/>
              <a:gd name="connsiteX88" fmla="*/ 856450 w 7288159"/>
              <a:gd name="connsiteY88" fmla="*/ 3147801 h 4331433"/>
              <a:gd name="connsiteX89" fmla="*/ 855030 w 7288159"/>
              <a:gd name="connsiteY89" fmla="*/ 3147383 h 4331433"/>
              <a:gd name="connsiteX90" fmla="*/ 855798 w 7288159"/>
              <a:gd name="connsiteY90" fmla="*/ 3142633 h 4331433"/>
              <a:gd name="connsiteX91" fmla="*/ 852829 w 7288159"/>
              <a:gd name="connsiteY91" fmla="*/ 3137647 h 4331433"/>
              <a:gd name="connsiteX92" fmla="*/ 840292 w 7288159"/>
              <a:gd name="connsiteY92" fmla="*/ 3128752 h 4331433"/>
              <a:gd name="connsiteX93" fmla="*/ 834846 w 7288159"/>
              <a:gd name="connsiteY93" fmla="*/ 3126186 h 4331433"/>
              <a:gd name="connsiteX94" fmla="*/ 828431 w 7288159"/>
              <a:gd name="connsiteY94" fmla="*/ 3120773 h 4331433"/>
              <a:gd name="connsiteX95" fmla="*/ 828507 w 7288159"/>
              <a:gd name="connsiteY95" fmla="*/ 3120393 h 4331433"/>
              <a:gd name="connsiteX96" fmla="*/ 787478 w 7288159"/>
              <a:gd name="connsiteY96" fmla="*/ 3096503 h 4331433"/>
              <a:gd name="connsiteX97" fmla="*/ 770733 w 7288159"/>
              <a:gd name="connsiteY97" fmla="*/ 3040267 h 4331433"/>
              <a:gd name="connsiteX98" fmla="*/ 758471 w 7288159"/>
              <a:gd name="connsiteY98" fmla="*/ 3022675 h 4331433"/>
              <a:gd name="connsiteX99" fmla="*/ 753169 w 7288159"/>
              <a:gd name="connsiteY99" fmla="*/ 3011958 h 4331433"/>
              <a:gd name="connsiteX100" fmla="*/ 720389 w 7288159"/>
              <a:gd name="connsiteY100" fmla="*/ 2992058 h 4331433"/>
              <a:gd name="connsiteX101" fmla="*/ 693774 w 7288159"/>
              <a:gd name="connsiteY101" fmla="*/ 2978192 h 4331433"/>
              <a:gd name="connsiteX102" fmla="*/ 682617 w 7288159"/>
              <a:gd name="connsiteY102" fmla="*/ 2971960 h 4331433"/>
              <a:gd name="connsiteX103" fmla="*/ 661696 w 7288159"/>
              <a:gd name="connsiteY103" fmla="*/ 2962380 h 4331433"/>
              <a:gd name="connsiteX104" fmla="*/ 660954 w 7288159"/>
              <a:gd name="connsiteY104" fmla="*/ 2960103 h 4331433"/>
              <a:gd name="connsiteX105" fmla="*/ 644772 w 7288159"/>
              <a:gd name="connsiteY105" fmla="*/ 2955275 h 4331433"/>
              <a:gd name="connsiteX106" fmla="*/ 587450 w 7288159"/>
              <a:gd name="connsiteY106" fmla="*/ 2936828 h 4331433"/>
              <a:gd name="connsiteX107" fmla="*/ 374197 w 7288159"/>
              <a:gd name="connsiteY107" fmla="*/ 2801276 h 4331433"/>
              <a:gd name="connsiteX108" fmla="*/ 279112 w 7288159"/>
              <a:gd name="connsiteY108" fmla="*/ 2746510 h 4331433"/>
              <a:gd name="connsiteX109" fmla="*/ 236046 w 7288159"/>
              <a:gd name="connsiteY109" fmla="*/ 2705179 h 4331433"/>
              <a:gd name="connsiteX110" fmla="*/ 122166 w 7288159"/>
              <a:gd name="connsiteY110" fmla="*/ 2632834 h 4331433"/>
              <a:gd name="connsiteX111" fmla="*/ 67836 w 7288159"/>
              <a:gd name="connsiteY111" fmla="*/ 2607991 h 4331433"/>
              <a:gd name="connsiteX112" fmla="*/ 0 w 7288159"/>
              <a:gd name="connsiteY112" fmla="*/ 2537886 h 4331433"/>
              <a:gd name="connsiteX113" fmla="*/ 2135430 w 7288159"/>
              <a:gd name="connsiteY113" fmla="*/ 0 h 43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288159" h="4331433">
                <a:moveTo>
                  <a:pt x="2135430" y="0"/>
                </a:moveTo>
                <a:lnTo>
                  <a:pt x="7288159" y="4328225"/>
                </a:lnTo>
                <a:lnTo>
                  <a:pt x="7284856" y="4327885"/>
                </a:lnTo>
                <a:cubicBezTo>
                  <a:pt x="7273541" y="4326458"/>
                  <a:pt x="7206082" y="4334426"/>
                  <a:pt x="7196540" y="4330167"/>
                </a:cubicBezTo>
                <a:cubicBezTo>
                  <a:pt x="7131583" y="4277203"/>
                  <a:pt x="7077332" y="4319041"/>
                  <a:pt x="7048307" y="4247452"/>
                </a:cubicBezTo>
                <a:cubicBezTo>
                  <a:pt x="6978607" y="4245879"/>
                  <a:pt x="6987455" y="4251131"/>
                  <a:pt x="6934315" y="4233342"/>
                </a:cubicBezTo>
                <a:cubicBezTo>
                  <a:pt x="6910641" y="4219079"/>
                  <a:pt x="6888449" y="4228638"/>
                  <a:pt x="6869292" y="4203304"/>
                </a:cubicBezTo>
                <a:cubicBezTo>
                  <a:pt x="6799591" y="4222170"/>
                  <a:pt x="6685009" y="4147956"/>
                  <a:pt x="6601697" y="4165327"/>
                </a:cubicBezTo>
                <a:lnTo>
                  <a:pt x="6399238" y="4156743"/>
                </a:lnTo>
                <a:cubicBezTo>
                  <a:pt x="6329540" y="4157104"/>
                  <a:pt x="6267664" y="4150534"/>
                  <a:pt x="6218041" y="4152547"/>
                </a:cubicBezTo>
                <a:cubicBezTo>
                  <a:pt x="6195990" y="4144400"/>
                  <a:pt x="6116944" y="4172807"/>
                  <a:pt x="6101496" y="4168819"/>
                </a:cubicBezTo>
                <a:cubicBezTo>
                  <a:pt x="6102416" y="4172682"/>
                  <a:pt x="6093883" y="4174035"/>
                  <a:pt x="6089896" y="4170662"/>
                </a:cubicBezTo>
                <a:cubicBezTo>
                  <a:pt x="6068081" y="4172967"/>
                  <a:pt x="6021537" y="4155408"/>
                  <a:pt x="5973529" y="4156333"/>
                </a:cubicBezTo>
                <a:lnTo>
                  <a:pt x="5792625" y="4130098"/>
                </a:lnTo>
                <a:cubicBezTo>
                  <a:pt x="5764508" y="4128921"/>
                  <a:pt x="5752708" y="4110406"/>
                  <a:pt x="5732767" y="4109917"/>
                </a:cubicBezTo>
                <a:cubicBezTo>
                  <a:pt x="5717193" y="4133203"/>
                  <a:pt x="5692922" y="4130281"/>
                  <a:pt x="5672977" y="4127160"/>
                </a:cubicBezTo>
                <a:cubicBezTo>
                  <a:pt x="5656542" y="4122905"/>
                  <a:pt x="5657852" y="4129483"/>
                  <a:pt x="5640671" y="4130387"/>
                </a:cubicBezTo>
                <a:cubicBezTo>
                  <a:pt x="5623490" y="4131291"/>
                  <a:pt x="5590782" y="4131798"/>
                  <a:pt x="5569888" y="4132587"/>
                </a:cubicBezTo>
                <a:cubicBezTo>
                  <a:pt x="5558743" y="4126245"/>
                  <a:pt x="5545575" y="4110180"/>
                  <a:pt x="5539828" y="4117348"/>
                </a:cubicBezTo>
                <a:cubicBezTo>
                  <a:pt x="5487838" y="4086444"/>
                  <a:pt x="5500205" y="4122929"/>
                  <a:pt x="5458343" y="4111479"/>
                </a:cubicBezTo>
                <a:cubicBezTo>
                  <a:pt x="5421727" y="4100001"/>
                  <a:pt x="5358012" y="4077114"/>
                  <a:pt x="5318682" y="4074303"/>
                </a:cubicBezTo>
                <a:cubicBezTo>
                  <a:pt x="5279352" y="4071492"/>
                  <a:pt x="5255669" y="4098975"/>
                  <a:pt x="5222362" y="4094613"/>
                </a:cubicBezTo>
                <a:cubicBezTo>
                  <a:pt x="5198018" y="4093923"/>
                  <a:pt x="5146003" y="4068091"/>
                  <a:pt x="5129517" y="4068422"/>
                </a:cubicBezTo>
                <a:cubicBezTo>
                  <a:pt x="5124887" y="4074827"/>
                  <a:pt x="5116762" y="4070317"/>
                  <a:pt x="5109190" y="4069971"/>
                </a:cubicBezTo>
                <a:cubicBezTo>
                  <a:pt x="5101376" y="4075088"/>
                  <a:pt x="5066200" y="4066822"/>
                  <a:pt x="5055453" y="4060607"/>
                </a:cubicBezTo>
                <a:lnTo>
                  <a:pt x="4931364" y="4038476"/>
                </a:lnTo>
                <a:lnTo>
                  <a:pt x="4928654" y="4043315"/>
                </a:lnTo>
                <a:lnTo>
                  <a:pt x="4918416" y="4042333"/>
                </a:lnTo>
                <a:lnTo>
                  <a:pt x="4915893" y="4043110"/>
                </a:lnTo>
                <a:cubicBezTo>
                  <a:pt x="4911080" y="4044618"/>
                  <a:pt x="4906269" y="4045943"/>
                  <a:pt x="4901223" y="4046527"/>
                </a:cubicBezTo>
                <a:cubicBezTo>
                  <a:pt x="4898849" y="4022583"/>
                  <a:pt x="4857916" y="4047563"/>
                  <a:pt x="4864918" y="4028022"/>
                </a:cubicBezTo>
                <a:cubicBezTo>
                  <a:pt x="4831662" y="4019747"/>
                  <a:pt x="4766470" y="4011028"/>
                  <a:pt x="4701688" y="3996877"/>
                </a:cubicBezTo>
                <a:cubicBezTo>
                  <a:pt x="4643666" y="3982983"/>
                  <a:pt x="4550391" y="3976070"/>
                  <a:pt x="4493109" y="3964221"/>
                </a:cubicBezTo>
                <a:cubicBezTo>
                  <a:pt x="4450791" y="3959403"/>
                  <a:pt x="4396477" y="3915689"/>
                  <a:pt x="4357998" y="3925786"/>
                </a:cubicBezTo>
                <a:cubicBezTo>
                  <a:pt x="4355235" y="3922062"/>
                  <a:pt x="4351875" y="3918965"/>
                  <a:pt x="4348110" y="3916321"/>
                </a:cubicBezTo>
                <a:lnTo>
                  <a:pt x="4336484" y="3909964"/>
                </a:lnTo>
                <a:lnTo>
                  <a:pt x="4334911" y="3910474"/>
                </a:lnTo>
                <a:cubicBezTo>
                  <a:pt x="4328045" y="3910695"/>
                  <a:pt x="4323894" y="3909184"/>
                  <a:pt x="4320955" y="3906913"/>
                </a:cubicBezTo>
                <a:lnTo>
                  <a:pt x="4290273" y="3891724"/>
                </a:lnTo>
                <a:lnTo>
                  <a:pt x="4286593" y="3892160"/>
                </a:lnTo>
                <a:lnTo>
                  <a:pt x="4258430" y="3882397"/>
                </a:lnTo>
                <a:cubicBezTo>
                  <a:pt x="4252250" y="3881156"/>
                  <a:pt x="4253638" y="3884223"/>
                  <a:pt x="4249512" y="3884712"/>
                </a:cubicBezTo>
                <a:cubicBezTo>
                  <a:pt x="4239072" y="3887439"/>
                  <a:pt x="4208041" y="3868470"/>
                  <a:pt x="4189135" y="3865472"/>
                </a:cubicBezTo>
                <a:cubicBezTo>
                  <a:pt x="4170229" y="3862474"/>
                  <a:pt x="4152665" y="3871114"/>
                  <a:pt x="4136078" y="3866723"/>
                </a:cubicBezTo>
                <a:cubicBezTo>
                  <a:pt x="4119491" y="3862333"/>
                  <a:pt x="4105194" y="3846343"/>
                  <a:pt x="4089613" y="3839129"/>
                </a:cubicBezTo>
                <a:lnTo>
                  <a:pt x="3967168" y="3898043"/>
                </a:lnTo>
                <a:cubicBezTo>
                  <a:pt x="3846327" y="3873506"/>
                  <a:pt x="3835166" y="3865450"/>
                  <a:pt x="3755563" y="3882476"/>
                </a:cubicBezTo>
                <a:cubicBezTo>
                  <a:pt x="3654822" y="3892969"/>
                  <a:pt x="3547263" y="3890764"/>
                  <a:pt x="3462499" y="3906854"/>
                </a:cubicBezTo>
                <a:lnTo>
                  <a:pt x="3318743" y="3893584"/>
                </a:lnTo>
                <a:cubicBezTo>
                  <a:pt x="3290049" y="3896568"/>
                  <a:pt x="3238323" y="3922578"/>
                  <a:pt x="3201887" y="3923031"/>
                </a:cubicBezTo>
                <a:lnTo>
                  <a:pt x="3120229" y="3898537"/>
                </a:lnTo>
                <a:cubicBezTo>
                  <a:pt x="3046346" y="3914935"/>
                  <a:pt x="3094396" y="3896238"/>
                  <a:pt x="3005131" y="3888737"/>
                </a:cubicBezTo>
                <a:lnTo>
                  <a:pt x="2584640" y="3853529"/>
                </a:lnTo>
                <a:lnTo>
                  <a:pt x="2479700" y="3813531"/>
                </a:lnTo>
                <a:cubicBezTo>
                  <a:pt x="2451249" y="3810656"/>
                  <a:pt x="2317801" y="3776799"/>
                  <a:pt x="2289752" y="3792405"/>
                </a:cubicBezTo>
                <a:cubicBezTo>
                  <a:pt x="2240001" y="3770637"/>
                  <a:pt x="2255585" y="3814416"/>
                  <a:pt x="2211969" y="3782949"/>
                </a:cubicBezTo>
                <a:cubicBezTo>
                  <a:pt x="2154118" y="3765293"/>
                  <a:pt x="2087287" y="3749859"/>
                  <a:pt x="2036237" y="3736217"/>
                </a:cubicBezTo>
                <a:cubicBezTo>
                  <a:pt x="1993680" y="3728560"/>
                  <a:pt x="1924443" y="3753005"/>
                  <a:pt x="1884751" y="3760259"/>
                </a:cubicBezTo>
                <a:cubicBezTo>
                  <a:pt x="1882207" y="3756411"/>
                  <a:pt x="1879014" y="3753136"/>
                  <a:pt x="1875379" y="3750281"/>
                </a:cubicBezTo>
                <a:lnTo>
                  <a:pt x="1864032" y="3743233"/>
                </a:lnTo>
                <a:lnTo>
                  <a:pt x="1845936" y="3735677"/>
                </a:lnTo>
                <a:lnTo>
                  <a:pt x="1818452" y="3722128"/>
                </a:lnTo>
                <a:lnTo>
                  <a:pt x="1786817" y="3710766"/>
                </a:lnTo>
                <a:lnTo>
                  <a:pt x="1786257" y="3711551"/>
                </a:lnTo>
                <a:cubicBezTo>
                  <a:pt x="1784360" y="3713048"/>
                  <a:pt x="1781763" y="3713657"/>
                  <a:pt x="1777622" y="3712425"/>
                </a:cubicBezTo>
                <a:cubicBezTo>
                  <a:pt x="1762102" y="3712263"/>
                  <a:pt x="1763410" y="3653726"/>
                  <a:pt x="1748335" y="3653104"/>
                </a:cubicBezTo>
                <a:lnTo>
                  <a:pt x="1696913" y="3647644"/>
                </a:lnTo>
                <a:cubicBezTo>
                  <a:pt x="1687137" y="3632652"/>
                  <a:pt x="1647034" y="3638970"/>
                  <a:pt x="1634480" y="3620628"/>
                </a:cubicBezTo>
                <a:cubicBezTo>
                  <a:pt x="1626161" y="3614158"/>
                  <a:pt x="1618990" y="3598377"/>
                  <a:pt x="1611847" y="3598640"/>
                </a:cubicBezTo>
                <a:lnTo>
                  <a:pt x="1543231" y="3570522"/>
                </a:lnTo>
                <a:lnTo>
                  <a:pt x="1420880" y="3503499"/>
                </a:lnTo>
                <a:cubicBezTo>
                  <a:pt x="1418693" y="3531792"/>
                  <a:pt x="1372626" y="3508312"/>
                  <a:pt x="1358377" y="3532700"/>
                </a:cubicBezTo>
                <a:cubicBezTo>
                  <a:pt x="1353339" y="3527313"/>
                  <a:pt x="1348906" y="3521326"/>
                  <a:pt x="1344564" y="3515136"/>
                </a:cubicBezTo>
                <a:lnTo>
                  <a:pt x="1342281" y="3511903"/>
                </a:lnTo>
                <a:lnTo>
                  <a:pt x="1330988" y="3503386"/>
                </a:lnTo>
                <a:cubicBezTo>
                  <a:pt x="1330825" y="3500746"/>
                  <a:pt x="1330663" y="3498105"/>
                  <a:pt x="1330500" y="3495465"/>
                </a:cubicBezTo>
                <a:lnTo>
                  <a:pt x="1315436" y="3478691"/>
                </a:lnTo>
                <a:cubicBezTo>
                  <a:pt x="1309377" y="3473261"/>
                  <a:pt x="1302369" y="3468416"/>
                  <a:pt x="1293894" y="3464553"/>
                </a:cubicBezTo>
                <a:cubicBezTo>
                  <a:pt x="1261417" y="3461466"/>
                  <a:pt x="1229270" y="3406043"/>
                  <a:pt x="1188631" y="3403618"/>
                </a:cubicBezTo>
                <a:cubicBezTo>
                  <a:pt x="1174236" y="3400440"/>
                  <a:pt x="1133041" y="3376617"/>
                  <a:pt x="1127303" y="3363597"/>
                </a:cubicBezTo>
                <a:cubicBezTo>
                  <a:pt x="1119138" y="3356876"/>
                  <a:pt x="1108349" y="3354267"/>
                  <a:pt x="1106600" y="3342800"/>
                </a:cubicBezTo>
                <a:cubicBezTo>
                  <a:pt x="1102708" y="3327994"/>
                  <a:pt x="1068489" y="3328200"/>
                  <a:pt x="1075941" y="3317516"/>
                </a:cubicBezTo>
                <a:cubicBezTo>
                  <a:pt x="1051746" y="3317238"/>
                  <a:pt x="1040404" y="3284424"/>
                  <a:pt x="1023846" y="3268567"/>
                </a:cubicBezTo>
                <a:cubicBezTo>
                  <a:pt x="1004209" y="3270751"/>
                  <a:pt x="988831" y="3235330"/>
                  <a:pt x="950361" y="3210333"/>
                </a:cubicBezTo>
                <a:cubicBezTo>
                  <a:pt x="934045" y="3212630"/>
                  <a:pt x="927656" y="3201909"/>
                  <a:pt x="909146" y="3195772"/>
                </a:cubicBezTo>
                <a:lnTo>
                  <a:pt x="898985" y="3194052"/>
                </a:lnTo>
                <a:lnTo>
                  <a:pt x="896458" y="3190273"/>
                </a:lnTo>
                <a:cubicBezTo>
                  <a:pt x="891556" y="3181926"/>
                  <a:pt x="886333" y="3176266"/>
                  <a:pt x="873007" y="3174201"/>
                </a:cubicBezTo>
                <a:cubicBezTo>
                  <a:pt x="877726" y="3140418"/>
                  <a:pt x="869252" y="3147719"/>
                  <a:pt x="856450" y="3147801"/>
                </a:cubicBezTo>
                <a:lnTo>
                  <a:pt x="855030" y="3147383"/>
                </a:lnTo>
                <a:lnTo>
                  <a:pt x="855798" y="3142633"/>
                </a:lnTo>
                <a:lnTo>
                  <a:pt x="852829" y="3137647"/>
                </a:lnTo>
                <a:lnTo>
                  <a:pt x="840292" y="3128752"/>
                </a:lnTo>
                <a:lnTo>
                  <a:pt x="834846" y="3126186"/>
                </a:lnTo>
                <a:cubicBezTo>
                  <a:pt x="831366" y="3124127"/>
                  <a:pt x="829404" y="3122386"/>
                  <a:pt x="828431" y="3120773"/>
                </a:cubicBezTo>
                <a:cubicBezTo>
                  <a:pt x="828458" y="3120646"/>
                  <a:pt x="828482" y="3120520"/>
                  <a:pt x="828507" y="3120393"/>
                </a:cubicBezTo>
                <a:lnTo>
                  <a:pt x="787478" y="3096503"/>
                </a:lnTo>
                <a:cubicBezTo>
                  <a:pt x="792552" y="3075982"/>
                  <a:pt x="742352" y="3063183"/>
                  <a:pt x="770733" y="3040267"/>
                </a:cubicBezTo>
                <a:cubicBezTo>
                  <a:pt x="755962" y="3031810"/>
                  <a:pt x="738075" y="3036216"/>
                  <a:pt x="758471" y="3022675"/>
                </a:cubicBezTo>
                <a:cubicBezTo>
                  <a:pt x="754074" y="3019403"/>
                  <a:pt x="752868" y="3015788"/>
                  <a:pt x="753169" y="3011958"/>
                </a:cubicBezTo>
                <a:lnTo>
                  <a:pt x="720389" y="2992058"/>
                </a:lnTo>
                <a:lnTo>
                  <a:pt x="693774" y="2978192"/>
                </a:lnTo>
                <a:lnTo>
                  <a:pt x="682617" y="2971960"/>
                </a:lnTo>
                <a:lnTo>
                  <a:pt x="661696" y="2962380"/>
                </a:lnTo>
                <a:lnTo>
                  <a:pt x="660954" y="2960103"/>
                </a:lnTo>
                <a:lnTo>
                  <a:pt x="644772" y="2955275"/>
                </a:lnTo>
                <a:cubicBezTo>
                  <a:pt x="638919" y="2954406"/>
                  <a:pt x="593624" y="2935349"/>
                  <a:pt x="587450" y="2936828"/>
                </a:cubicBezTo>
                <a:cubicBezTo>
                  <a:pt x="482605" y="2916357"/>
                  <a:pt x="435841" y="2842764"/>
                  <a:pt x="374197" y="2801276"/>
                </a:cubicBezTo>
                <a:cubicBezTo>
                  <a:pt x="340817" y="2776697"/>
                  <a:pt x="318081" y="2783514"/>
                  <a:pt x="279112" y="2746510"/>
                </a:cubicBezTo>
                <a:lnTo>
                  <a:pt x="236046" y="2705179"/>
                </a:lnTo>
                <a:lnTo>
                  <a:pt x="122166" y="2632834"/>
                </a:lnTo>
                <a:cubicBezTo>
                  <a:pt x="122898" y="2619829"/>
                  <a:pt x="57711" y="2614637"/>
                  <a:pt x="67836" y="2607991"/>
                </a:cubicBezTo>
                <a:cubicBezTo>
                  <a:pt x="51123" y="2591143"/>
                  <a:pt x="20278" y="2561713"/>
                  <a:pt x="0" y="2537886"/>
                </a:cubicBezTo>
                <a:lnTo>
                  <a:pt x="213543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CCFC00-0A22-43D7-A1D0-4DF0B12D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9486" y="5924550"/>
            <a:ext cx="8452514" cy="933450"/>
          </a:xfrm>
          <a:custGeom>
            <a:avLst/>
            <a:gdLst>
              <a:gd name="connsiteX0" fmla="*/ 6654912 w 8452514"/>
              <a:gd name="connsiteY0" fmla="*/ 0 h 1122016"/>
              <a:gd name="connsiteX1" fmla="*/ 6668194 w 8452514"/>
              <a:gd name="connsiteY1" fmla="*/ 5671 h 1122016"/>
              <a:gd name="connsiteX2" fmla="*/ 6703031 w 8452514"/>
              <a:gd name="connsiteY2" fmla="*/ 11087 h 1122016"/>
              <a:gd name="connsiteX3" fmla="*/ 6766081 w 8452514"/>
              <a:gd name="connsiteY3" fmla="*/ 34291 h 1122016"/>
              <a:gd name="connsiteX4" fmla="*/ 6802760 w 8452514"/>
              <a:gd name="connsiteY4" fmla="*/ 44877 h 1122016"/>
              <a:gd name="connsiteX5" fmla="*/ 6827981 w 8452514"/>
              <a:gd name="connsiteY5" fmla="*/ 55269 h 1122016"/>
              <a:gd name="connsiteX6" fmla="*/ 6900076 w 8452514"/>
              <a:gd name="connsiteY6" fmla="*/ 67256 h 1122016"/>
              <a:gd name="connsiteX7" fmla="*/ 7022888 w 8452514"/>
              <a:gd name="connsiteY7" fmla="*/ 81079 h 1122016"/>
              <a:gd name="connsiteX8" fmla="*/ 7048222 w 8452514"/>
              <a:gd name="connsiteY8" fmla="*/ 85358 h 1122016"/>
              <a:gd name="connsiteX9" fmla="*/ 7068261 w 8452514"/>
              <a:gd name="connsiteY9" fmla="*/ 101065 h 1122016"/>
              <a:gd name="connsiteX10" fmla="*/ 7081677 w 8452514"/>
              <a:gd name="connsiteY10" fmla="*/ 104270 h 1122016"/>
              <a:gd name="connsiteX11" fmla="*/ 7084571 w 8452514"/>
              <a:gd name="connsiteY11" fmla="*/ 106233 h 1122016"/>
              <a:gd name="connsiteX12" fmla="*/ 7101842 w 8452514"/>
              <a:gd name="connsiteY12" fmla="*/ 116379 h 1122016"/>
              <a:gd name="connsiteX13" fmla="*/ 7155465 w 8452514"/>
              <a:gd name="connsiteY13" fmla="*/ 110464 h 1122016"/>
              <a:gd name="connsiteX14" fmla="*/ 7207658 w 8452514"/>
              <a:gd name="connsiteY14" fmla="*/ 125870 h 1122016"/>
              <a:gd name="connsiteX15" fmla="*/ 7377573 w 8452514"/>
              <a:gd name="connsiteY15" fmla="*/ 170332 h 1122016"/>
              <a:gd name="connsiteX16" fmla="*/ 7532026 w 8452514"/>
              <a:gd name="connsiteY16" fmla="*/ 192244 h 1122016"/>
              <a:gd name="connsiteX17" fmla="*/ 7841217 w 8452514"/>
              <a:gd name="connsiteY17" fmla="*/ 207538 h 1122016"/>
              <a:gd name="connsiteX18" fmla="*/ 7857607 w 8452514"/>
              <a:gd name="connsiteY18" fmla="*/ 200838 h 1122016"/>
              <a:gd name="connsiteX19" fmla="*/ 7874959 w 8452514"/>
              <a:gd name="connsiteY19" fmla="*/ 198448 h 1122016"/>
              <a:gd name="connsiteX20" fmla="*/ 7876749 w 8452514"/>
              <a:gd name="connsiteY20" fmla="*/ 199701 h 1122016"/>
              <a:gd name="connsiteX21" fmla="*/ 7895929 w 8452514"/>
              <a:gd name="connsiteY21" fmla="*/ 201515 h 1122016"/>
              <a:gd name="connsiteX22" fmla="*/ 7900797 w 8452514"/>
              <a:gd name="connsiteY22" fmla="*/ 198823 h 1122016"/>
              <a:gd name="connsiteX23" fmla="*/ 7914166 w 8452514"/>
              <a:gd name="connsiteY23" fmla="*/ 199099 h 1122016"/>
              <a:gd name="connsiteX24" fmla="*/ 7941068 w 8452514"/>
              <a:gd name="connsiteY24" fmla="*/ 197034 h 1122016"/>
              <a:gd name="connsiteX25" fmla="*/ 7945571 w 8452514"/>
              <a:gd name="connsiteY25" fmla="*/ 199095 h 1122016"/>
              <a:gd name="connsiteX26" fmla="*/ 7985320 w 8452514"/>
              <a:gd name="connsiteY26" fmla="*/ 199790 h 1122016"/>
              <a:gd name="connsiteX27" fmla="*/ 7985616 w 8452514"/>
              <a:gd name="connsiteY27" fmla="*/ 200960 h 1122016"/>
              <a:gd name="connsiteX28" fmla="*/ 7995720 w 8452514"/>
              <a:gd name="connsiteY28" fmla="*/ 206231 h 1122016"/>
              <a:gd name="connsiteX29" fmla="*/ 8015608 w 8452514"/>
              <a:gd name="connsiteY29" fmla="*/ 213654 h 1122016"/>
              <a:gd name="connsiteX30" fmla="*/ 8058349 w 8452514"/>
              <a:gd name="connsiteY30" fmla="*/ 245140 h 1122016"/>
              <a:gd name="connsiteX31" fmla="*/ 8107979 w 8452514"/>
              <a:gd name="connsiteY31" fmla="*/ 246800 h 1122016"/>
              <a:gd name="connsiteX32" fmla="*/ 8108093 w 8452514"/>
              <a:gd name="connsiteY32" fmla="*/ 247078 h 1122016"/>
              <a:gd name="connsiteX33" fmla="*/ 8116664 w 8452514"/>
              <a:gd name="connsiteY33" fmla="*/ 248449 h 1122016"/>
              <a:gd name="connsiteX34" fmla="*/ 8122959 w 8452514"/>
              <a:gd name="connsiteY34" fmla="*/ 248269 h 1122016"/>
              <a:gd name="connsiteX35" fmla="*/ 8138896 w 8452514"/>
              <a:gd name="connsiteY35" fmla="*/ 249833 h 1122016"/>
              <a:gd name="connsiteX36" fmla="*/ 8144062 w 8452514"/>
              <a:gd name="connsiteY36" fmla="*/ 252112 h 1122016"/>
              <a:gd name="connsiteX37" fmla="*/ 8145647 w 8452514"/>
              <a:gd name="connsiteY37" fmla="*/ 255525 h 1122016"/>
              <a:gd name="connsiteX38" fmla="*/ 8147167 w 8452514"/>
              <a:gd name="connsiteY38" fmla="*/ 255312 h 1122016"/>
              <a:gd name="connsiteX39" fmla="*/ 8175302 w 8452514"/>
              <a:gd name="connsiteY39" fmla="*/ 267089 h 1122016"/>
              <a:gd name="connsiteX40" fmla="*/ 8240382 w 8452514"/>
              <a:gd name="connsiteY40" fmla="*/ 283540 h 1122016"/>
              <a:gd name="connsiteX41" fmla="*/ 8278408 w 8452514"/>
              <a:gd name="connsiteY41" fmla="*/ 288929 h 1122016"/>
              <a:gd name="connsiteX42" fmla="*/ 8381742 w 8452514"/>
              <a:gd name="connsiteY42" fmla="*/ 308101 h 1122016"/>
              <a:gd name="connsiteX43" fmla="*/ 8452514 w 8452514"/>
              <a:gd name="connsiteY43" fmla="*/ 320747 h 1122016"/>
              <a:gd name="connsiteX44" fmla="*/ 8452514 w 8452514"/>
              <a:gd name="connsiteY44" fmla="*/ 1122016 h 1122016"/>
              <a:gd name="connsiteX45" fmla="*/ 0 w 8452514"/>
              <a:gd name="connsiteY45" fmla="*/ 1122016 h 1122016"/>
              <a:gd name="connsiteX46" fmla="*/ 29095 w 8452514"/>
              <a:gd name="connsiteY46" fmla="*/ 1104207 h 1122016"/>
              <a:gd name="connsiteX47" fmla="*/ 190847 w 8452514"/>
              <a:gd name="connsiteY47" fmla="*/ 1040583 h 1122016"/>
              <a:gd name="connsiteX48" fmla="*/ 259175 w 8452514"/>
              <a:gd name="connsiteY48" fmla="*/ 1032812 h 1122016"/>
              <a:gd name="connsiteX49" fmla="*/ 338173 w 8452514"/>
              <a:gd name="connsiteY49" fmla="*/ 994605 h 1122016"/>
              <a:gd name="connsiteX50" fmla="*/ 478721 w 8452514"/>
              <a:gd name="connsiteY50" fmla="*/ 983719 h 1122016"/>
              <a:gd name="connsiteX51" fmla="*/ 587681 w 8452514"/>
              <a:gd name="connsiteY51" fmla="*/ 917544 h 1122016"/>
              <a:gd name="connsiteX52" fmla="*/ 693168 w 8452514"/>
              <a:gd name="connsiteY52" fmla="*/ 903672 h 1122016"/>
              <a:gd name="connsiteX53" fmla="*/ 843764 w 8452514"/>
              <a:gd name="connsiteY53" fmla="*/ 843595 h 1122016"/>
              <a:gd name="connsiteX54" fmla="*/ 955276 w 8452514"/>
              <a:gd name="connsiteY54" fmla="*/ 808395 h 1122016"/>
              <a:gd name="connsiteX55" fmla="*/ 1043109 w 8452514"/>
              <a:gd name="connsiteY55" fmla="*/ 713209 h 1122016"/>
              <a:gd name="connsiteX56" fmla="*/ 1154027 w 8452514"/>
              <a:gd name="connsiteY56" fmla="*/ 681725 h 1122016"/>
              <a:gd name="connsiteX57" fmla="*/ 1196585 w 8452514"/>
              <a:gd name="connsiteY57" fmla="*/ 679340 h 1122016"/>
              <a:gd name="connsiteX58" fmla="*/ 1272350 w 8452514"/>
              <a:gd name="connsiteY58" fmla="*/ 682243 h 1122016"/>
              <a:gd name="connsiteX59" fmla="*/ 1373088 w 8452514"/>
              <a:gd name="connsiteY59" fmla="*/ 662319 h 1122016"/>
              <a:gd name="connsiteX60" fmla="*/ 1417982 w 8452514"/>
              <a:gd name="connsiteY60" fmla="*/ 675167 h 1122016"/>
              <a:gd name="connsiteX61" fmla="*/ 1473480 w 8452514"/>
              <a:gd name="connsiteY61" fmla="*/ 676093 h 1122016"/>
              <a:gd name="connsiteX62" fmla="*/ 1506656 w 8452514"/>
              <a:gd name="connsiteY62" fmla="*/ 676828 h 1122016"/>
              <a:gd name="connsiteX63" fmla="*/ 1596230 w 8452514"/>
              <a:gd name="connsiteY63" fmla="*/ 664992 h 1122016"/>
              <a:gd name="connsiteX64" fmla="*/ 1747790 w 8452514"/>
              <a:gd name="connsiteY64" fmla="*/ 611651 h 1122016"/>
              <a:gd name="connsiteX65" fmla="*/ 1793507 w 8452514"/>
              <a:gd name="connsiteY65" fmla="*/ 605163 h 1122016"/>
              <a:gd name="connsiteX66" fmla="*/ 1800606 w 8452514"/>
              <a:gd name="connsiteY66" fmla="*/ 608935 h 1122016"/>
              <a:gd name="connsiteX67" fmla="*/ 1861969 w 8452514"/>
              <a:gd name="connsiteY67" fmla="*/ 581576 h 1122016"/>
              <a:gd name="connsiteX68" fmla="*/ 1955692 w 8452514"/>
              <a:gd name="connsiteY68" fmla="*/ 578902 h 1122016"/>
              <a:gd name="connsiteX69" fmla="*/ 2027065 w 8452514"/>
              <a:gd name="connsiteY69" fmla="*/ 582876 h 1122016"/>
              <a:gd name="connsiteX70" fmla="*/ 2066803 w 8452514"/>
              <a:gd name="connsiteY70" fmla="*/ 582516 h 1122016"/>
              <a:gd name="connsiteX71" fmla="*/ 2096032 w 8452514"/>
              <a:gd name="connsiteY71" fmla="*/ 585125 h 1122016"/>
              <a:gd name="connsiteX72" fmla="*/ 2168733 w 8452514"/>
              <a:gd name="connsiteY72" fmla="*/ 576324 h 1122016"/>
              <a:gd name="connsiteX73" fmla="*/ 2288526 w 8452514"/>
              <a:gd name="connsiteY73" fmla="*/ 555279 h 1122016"/>
              <a:gd name="connsiteX74" fmla="*/ 2314114 w 8452514"/>
              <a:gd name="connsiteY74" fmla="*/ 552249 h 1122016"/>
              <a:gd name="connsiteX75" fmla="*/ 2336438 w 8452514"/>
              <a:gd name="connsiteY75" fmla="*/ 555404 h 1122016"/>
              <a:gd name="connsiteX76" fmla="*/ 2341906 w 8452514"/>
              <a:gd name="connsiteY76" fmla="*/ 561156 h 1122016"/>
              <a:gd name="connsiteX77" fmla="*/ 2356031 w 8452514"/>
              <a:gd name="connsiteY77" fmla="*/ 560413 h 1122016"/>
              <a:gd name="connsiteX78" fmla="*/ 2359859 w 8452514"/>
              <a:gd name="connsiteY78" fmla="*/ 561420 h 1122016"/>
              <a:gd name="connsiteX79" fmla="*/ 2381733 w 8452514"/>
              <a:gd name="connsiteY79" fmla="*/ 565985 h 1122016"/>
              <a:gd name="connsiteX80" fmla="*/ 2426712 w 8452514"/>
              <a:gd name="connsiteY80" fmla="*/ 545831 h 1122016"/>
              <a:gd name="connsiteX81" fmla="*/ 2483467 w 8452514"/>
              <a:gd name="connsiteY81" fmla="*/ 545633 h 1122016"/>
              <a:gd name="connsiteX82" fmla="*/ 2730488 w 8452514"/>
              <a:gd name="connsiteY82" fmla="*/ 524814 h 1122016"/>
              <a:gd name="connsiteX83" fmla="*/ 2818172 w 8452514"/>
              <a:gd name="connsiteY83" fmla="*/ 517453 h 1122016"/>
              <a:gd name="connsiteX84" fmla="*/ 2946749 w 8452514"/>
              <a:gd name="connsiteY84" fmla="*/ 462124 h 1122016"/>
              <a:gd name="connsiteX85" fmla="*/ 3107810 w 8452514"/>
              <a:gd name="connsiteY85" fmla="*/ 446574 h 1122016"/>
              <a:gd name="connsiteX86" fmla="*/ 3118560 w 8452514"/>
              <a:gd name="connsiteY86" fmla="*/ 435924 h 1122016"/>
              <a:gd name="connsiteX87" fmla="*/ 3132824 w 8452514"/>
              <a:gd name="connsiteY87" fmla="*/ 428967 h 1122016"/>
              <a:gd name="connsiteX88" fmla="*/ 3135215 w 8452514"/>
              <a:gd name="connsiteY88" fmla="*/ 429625 h 1122016"/>
              <a:gd name="connsiteX89" fmla="*/ 3153710 w 8452514"/>
              <a:gd name="connsiteY89" fmla="*/ 426021 h 1122016"/>
              <a:gd name="connsiteX90" fmla="*/ 3156473 w 8452514"/>
              <a:gd name="connsiteY90" fmla="*/ 422214 h 1122016"/>
              <a:gd name="connsiteX91" fmla="*/ 3168762 w 8452514"/>
              <a:gd name="connsiteY91" fmla="*/ 418797 h 1122016"/>
              <a:gd name="connsiteX92" fmla="*/ 3191879 w 8452514"/>
              <a:gd name="connsiteY92" fmla="*/ 409514 h 1122016"/>
              <a:gd name="connsiteX93" fmla="*/ 3197224 w 8452514"/>
              <a:gd name="connsiteY93" fmla="*/ 410168 h 1122016"/>
              <a:gd name="connsiteX94" fmla="*/ 3233678 w 8452514"/>
              <a:gd name="connsiteY94" fmla="*/ 399890 h 1122016"/>
              <a:gd name="connsiteX95" fmla="*/ 3234667 w 8452514"/>
              <a:gd name="connsiteY95" fmla="*/ 400883 h 1122016"/>
              <a:gd name="connsiteX96" fmla="*/ 3247057 w 8452514"/>
              <a:gd name="connsiteY96" fmla="*/ 402943 h 1122016"/>
              <a:gd name="connsiteX97" fmla="*/ 3269633 w 8452514"/>
              <a:gd name="connsiteY97" fmla="*/ 404292 h 1122016"/>
              <a:gd name="connsiteX98" fmla="*/ 3327677 w 8452514"/>
              <a:gd name="connsiteY98" fmla="*/ 421442 h 1122016"/>
              <a:gd name="connsiteX99" fmla="*/ 3365739 w 8452514"/>
              <a:gd name="connsiteY99" fmla="*/ 410853 h 1122016"/>
              <a:gd name="connsiteX100" fmla="*/ 3373681 w 8452514"/>
              <a:gd name="connsiteY100" fmla="*/ 409336 h 1122016"/>
              <a:gd name="connsiteX101" fmla="*/ 3373956 w 8452514"/>
              <a:gd name="connsiteY101" fmla="*/ 409560 h 1122016"/>
              <a:gd name="connsiteX102" fmla="*/ 3382564 w 8452514"/>
              <a:gd name="connsiteY102" fmla="*/ 408465 h 1122016"/>
              <a:gd name="connsiteX103" fmla="*/ 3388161 w 8452514"/>
              <a:gd name="connsiteY103" fmla="*/ 406571 h 1122016"/>
              <a:gd name="connsiteX104" fmla="*/ 3403567 w 8452514"/>
              <a:gd name="connsiteY104" fmla="*/ 403628 h 1122016"/>
              <a:gd name="connsiteX105" fmla="*/ 3409644 w 8452514"/>
              <a:gd name="connsiteY105" fmla="*/ 404301 h 1122016"/>
              <a:gd name="connsiteX106" fmla="*/ 3413172 w 8452514"/>
              <a:gd name="connsiteY106" fmla="*/ 406997 h 1122016"/>
              <a:gd name="connsiteX107" fmla="*/ 3414420 w 8452514"/>
              <a:gd name="connsiteY107" fmla="*/ 406385 h 1122016"/>
              <a:gd name="connsiteX108" fmla="*/ 3447142 w 8452514"/>
              <a:gd name="connsiteY108" fmla="*/ 409463 h 1122016"/>
              <a:gd name="connsiteX109" fmla="*/ 3516218 w 8452514"/>
              <a:gd name="connsiteY109" fmla="*/ 406684 h 1122016"/>
              <a:gd name="connsiteX110" fmla="*/ 3553990 w 8452514"/>
              <a:gd name="connsiteY110" fmla="*/ 401187 h 1122016"/>
              <a:gd name="connsiteX111" fmla="*/ 3659408 w 8452514"/>
              <a:gd name="connsiteY111" fmla="*/ 390399 h 1122016"/>
              <a:gd name="connsiteX112" fmla="*/ 3766707 w 8452514"/>
              <a:gd name="connsiteY112" fmla="*/ 382817 h 1122016"/>
              <a:gd name="connsiteX113" fmla="*/ 3828637 w 8452514"/>
              <a:gd name="connsiteY113" fmla="*/ 397240 h 1122016"/>
              <a:gd name="connsiteX114" fmla="*/ 3834801 w 8452514"/>
              <a:gd name="connsiteY114" fmla="*/ 396850 h 1122016"/>
              <a:gd name="connsiteX115" fmla="*/ 3848455 w 8452514"/>
              <a:gd name="connsiteY115" fmla="*/ 391402 h 1122016"/>
              <a:gd name="connsiteX116" fmla="*/ 3853068 w 8452514"/>
              <a:gd name="connsiteY116" fmla="*/ 388632 h 1122016"/>
              <a:gd name="connsiteX117" fmla="*/ 3860928 w 8452514"/>
              <a:gd name="connsiteY117" fmla="*/ 386115 h 1122016"/>
              <a:gd name="connsiteX118" fmla="*/ 3861288 w 8452514"/>
              <a:gd name="connsiteY118" fmla="*/ 386283 h 1122016"/>
              <a:gd name="connsiteX119" fmla="*/ 3868330 w 8452514"/>
              <a:gd name="connsiteY119" fmla="*/ 383474 h 1122016"/>
              <a:gd name="connsiteX120" fmla="*/ 3900661 w 8452514"/>
              <a:gd name="connsiteY120" fmla="*/ 366829 h 1122016"/>
              <a:gd name="connsiteX121" fmla="*/ 3964044 w 8452514"/>
              <a:gd name="connsiteY121" fmla="*/ 373399 h 1122016"/>
              <a:gd name="connsiteX122" fmla="*/ 3986447 w 8452514"/>
              <a:gd name="connsiteY122" fmla="*/ 370849 h 1122016"/>
              <a:gd name="connsiteX123" fmla="*/ 3999298 w 8452514"/>
              <a:gd name="connsiteY123" fmla="*/ 370714 h 1122016"/>
              <a:gd name="connsiteX124" fmla="*/ 4000673 w 8452514"/>
              <a:gd name="connsiteY124" fmla="*/ 371500 h 1122016"/>
              <a:gd name="connsiteX125" fmla="*/ 4031584 w 8452514"/>
              <a:gd name="connsiteY125" fmla="*/ 355427 h 1122016"/>
              <a:gd name="connsiteX126" fmla="*/ 4037028 w 8452514"/>
              <a:gd name="connsiteY126" fmla="*/ 355143 h 1122016"/>
              <a:gd name="connsiteX127" fmla="*/ 4195202 w 8452514"/>
              <a:gd name="connsiteY127" fmla="*/ 304641 h 1122016"/>
              <a:gd name="connsiteX128" fmla="*/ 4283222 w 8452514"/>
              <a:gd name="connsiteY128" fmla="*/ 305842 h 1122016"/>
              <a:gd name="connsiteX129" fmla="*/ 4352940 w 8452514"/>
              <a:gd name="connsiteY129" fmla="*/ 291189 h 1122016"/>
              <a:gd name="connsiteX130" fmla="*/ 4432055 w 8452514"/>
              <a:gd name="connsiteY130" fmla="*/ 268348 h 1122016"/>
              <a:gd name="connsiteX131" fmla="*/ 4530958 w 8452514"/>
              <a:gd name="connsiteY131" fmla="*/ 243206 h 1122016"/>
              <a:gd name="connsiteX132" fmla="*/ 4659004 w 8452514"/>
              <a:gd name="connsiteY132" fmla="*/ 220075 h 1122016"/>
              <a:gd name="connsiteX133" fmla="*/ 4762824 w 8452514"/>
              <a:gd name="connsiteY133" fmla="*/ 202126 h 1122016"/>
              <a:gd name="connsiteX134" fmla="*/ 4770993 w 8452514"/>
              <a:gd name="connsiteY134" fmla="*/ 203195 h 1122016"/>
              <a:gd name="connsiteX135" fmla="*/ 4791924 w 8452514"/>
              <a:gd name="connsiteY135" fmla="*/ 199751 h 1122016"/>
              <a:gd name="connsiteX136" fmla="*/ 4799568 w 8452514"/>
              <a:gd name="connsiteY136" fmla="*/ 197405 h 1122016"/>
              <a:gd name="connsiteX137" fmla="*/ 4811239 w 8452514"/>
              <a:gd name="connsiteY137" fmla="*/ 196207 h 1122016"/>
              <a:gd name="connsiteX138" fmla="*/ 4811598 w 8452514"/>
              <a:gd name="connsiteY138" fmla="*/ 196513 h 1122016"/>
              <a:gd name="connsiteX139" fmla="*/ 4822388 w 8452514"/>
              <a:gd name="connsiteY139" fmla="*/ 194737 h 1122016"/>
              <a:gd name="connsiteX140" fmla="*/ 4874260 w 8452514"/>
              <a:gd name="connsiteY140" fmla="*/ 181824 h 1122016"/>
              <a:gd name="connsiteX141" fmla="*/ 4951765 w 8452514"/>
              <a:gd name="connsiteY141" fmla="*/ 206263 h 1122016"/>
              <a:gd name="connsiteX142" fmla="*/ 4982166 w 8452514"/>
              <a:gd name="connsiteY142" fmla="*/ 208715 h 1122016"/>
              <a:gd name="connsiteX143" fmla="*/ 4998789 w 8452514"/>
              <a:gd name="connsiteY143" fmla="*/ 211810 h 1122016"/>
              <a:gd name="connsiteX144" fmla="*/ 5000070 w 8452514"/>
              <a:gd name="connsiteY144" fmla="*/ 213155 h 1122016"/>
              <a:gd name="connsiteX145" fmla="*/ 5049762 w 8452514"/>
              <a:gd name="connsiteY145" fmla="*/ 200608 h 1122016"/>
              <a:gd name="connsiteX146" fmla="*/ 5056942 w 8452514"/>
              <a:gd name="connsiteY146" fmla="*/ 201631 h 1122016"/>
              <a:gd name="connsiteX147" fmla="*/ 5088587 w 8452514"/>
              <a:gd name="connsiteY147" fmla="*/ 190012 h 1122016"/>
              <a:gd name="connsiteX148" fmla="*/ 5105332 w 8452514"/>
              <a:gd name="connsiteY148" fmla="*/ 185844 h 1122016"/>
              <a:gd name="connsiteX149" fmla="*/ 5109244 w 8452514"/>
              <a:gd name="connsiteY149" fmla="*/ 180881 h 1122016"/>
              <a:gd name="connsiteX150" fmla="*/ 5293942 w 8452514"/>
              <a:gd name="connsiteY150" fmla="*/ 169230 h 1122016"/>
              <a:gd name="connsiteX151" fmla="*/ 5440203 w 8452514"/>
              <a:gd name="connsiteY151" fmla="*/ 138544 h 1122016"/>
              <a:gd name="connsiteX152" fmla="*/ 5647062 w 8452514"/>
              <a:gd name="connsiteY152" fmla="*/ 118578 h 1122016"/>
              <a:gd name="connsiteX153" fmla="*/ 5812718 w 8452514"/>
              <a:gd name="connsiteY153" fmla="*/ 92233 h 1122016"/>
              <a:gd name="connsiteX154" fmla="*/ 6019477 w 8452514"/>
              <a:gd name="connsiteY154" fmla="*/ 42114 h 1122016"/>
              <a:gd name="connsiteX155" fmla="*/ 6096074 w 8452514"/>
              <a:gd name="connsiteY155" fmla="*/ 43522 h 1122016"/>
              <a:gd name="connsiteX156" fmla="*/ 6157746 w 8452514"/>
              <a:gd name="connsiteY156" fmla="*/ 18141 h 1122016"/>
              <a:gd name="connsiteX157" fmla="*/ 6187045 w 8452514"/>
              <a:gd name="connsiteY157" fmla="*/ 24835 h 1122016"/>
              <a:gd name="connsiteX158" fmla="*/ 6192159 w 8452514"/>
              <a:gd name="connsiteY158" fmla="*/ 26281 h 1122016"/>
              <a:gd name="connsiteX159" fmla="*/ 6211258 w 8452514"/>
              <a:gd name="connsiteY159" fmla="*/ 25713 h 1122016"/>
              <a:gd name="connsiteX160" fmla="*/ 6218358 w 8452514"/>
              <a:gd name="connsiteY160" fmla="*/ 33497 h 1122016"/>
              <a:gd name="connsiteX161" fmla="*/ 6248333 w 8452514"/>
              <a:gd name="connsiteY161" fmla="*/ 38336 h 1122016"/>
              <a:gd name="connsiteX162" fmla="*/ 6283010 w 8452514"/>
              <a:gd name="connsiteY162" fmla="*/ 35073 h 1122016"/>
              <a:gd name="connsiteX163" fmla="*/ 6445681 w 8452514"/>
              <a:gd name="connsiteY163" fmla="*/ 10713 h 1122016"/>
              <a:gd name="connsiteX164" fmla="*/ 6583533 w 8452514"/>
              <a:gd name="connsiteY164" fmla="*/ 5508 h 1122016"/>
              <a:gd name="connsiteX165" fmla="*/ 6637168 w 8452514"/>
              <a:gd name="connsiteY165" fmla="*/ 6203 h 11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452514" h="1122016">
                <a:moveTo>
                  <a:pt x="6654912" y="0"/>
                </a:moveTo>
                <a:lnTo>
                  <a:pt x="6668194" y="5671"/>
                </a:lnTo>
                <a:cubicBezTo>
                  <a:pt x="6681790" y="11724"/>
                  <a:pt x="6692395" y="15696"/>
                  <a:pt x="6703031" y="11087"/>
                </a:cubicBezTo>
                <a:lnTo>
                  <a:pt x="6766081" y="34291"/>
                </a:lnTo>
                <a:cubicBezTo>
                  <a:pt x="6759198" y="46371"/>
                  <a:pt x="6796705" y="33436"/>
                  <a:pt x="6802760" y="44877"/>
                </a:cubicBezTo>
                <a:cubicBezTo>
                  <a:pt x="6806063" y="54209"/>
                  <a:pt x="6818210" y="52459"/>
                  <a:pt x="6827981" y="55269"/>
                </a:cubicBezTo>
                <a:cubicBezTo>
                  <a:pt x="6835842" y="64466"/>
                  <a:pt x="6883904" y="69854"/>
                  <a:pt x="6900076" y="67256"/>
                </a:cubicBezTo>
                <a:cubicBezTo>
                  <a:pt x="6944944" y="54222"/>
                  <a:pt x="6986894" y="90496"/>
                  <a:pt x="7022888" y="81079"/>
                </a:cubicBezTo>
                <a:cubicBezTo>
                  <a:pt x="7032650" y="81284"/>
                  <a:pt x="7040923" y="82889"/>
                  <a:pt x="7048222" y="85358"/>
                </a:cubicBezTo>
                <a:lnTo>
                  <a:pt x="7068261" y="101065"/>
                </a:lnTo>
                <a:lnTo>
                  <a:pt x="7081677" y="104270"/>
                </a:lnTo>
                <a:lnTo>
                  <a:pt x="7084571" y="106233"/>
                </a:lnTo>
                <a:cubicBezTo>
                  <a:pt x="7090079" y="110007"/>
                  <a:pt x="7095664" y="113566"/>
                  <a:pt x="7101842" y="116379"/>
                </a:cubicBezTo>
                <a:cubicBezTo>
                  <a:pt x="7114527" y="89833"/>
                  <a:pt x="7156480" y="135914"/>
                  <a:pt x="7155465" y="110464"/>
                </a:cubicBezTo>
                <a:cubicBezTo>
                  <a:pt x="7191616" y="121293"/>
                  <a:pt x="7181164" y="94229"/>
                  <a:pt x="7207658" y="125870"/>
                </a:cubicBezTo>
                <a:cubicBezTo>
                  <a:pt x="7279188" y="125769"/>
                  <a:pt x="7308720" y="184498"/>
                  <a:pt x="7377573" y="170332"/>
                </a:cubicBezTo>
                <a:cubicBezTo>
                  <a:pt x="7431634" y="181395"/>
                  <a:pt x="7489161" y="187485"/>
                  <a:pt x="7532026" y="192244"/>
                </a:cubicBezTo>
                <a:cubicBezTo>
                  <a:pt x="7609299" y="198446"/>
                  <a:pt x="7786953" y="206106"/>
                  <a:pt x="7841217" y="207538"/>
                </a:cubicBezTo>
                <a:cubicBezTo>
                  <a:pt x="7846231" y="204425"/>
                  <a:pt x="7851755" y="202284"/>
                  <a:pt x="7857607" y="200838"/>
                </a:cubicBezTo>
                <a:lnTo>
                  <a:pt x="7874959" y="198448"/>
                </a:lnTo>
                <a:lnTo>
                  <a:pt x="7876749" y="199701"/>
                </a:lnTo>
                <a:cubicBezTo>
                  <a:pt x="7885389" y="202863"/>
                  <a:pt x="7891276" y="202884"/>
                  <a:pt x="7895929" y="201515"/>
                </a:cubicBezTo>
                <a:lnTo>
                  <a:pt x="7900797" y="198823"/>
                </a:lnTo>
                <a:lnTo>
                  <a:pt x="7914166" y="199099"/>
                </a:lnTo>
                <a:lnTo>
                  <a:pt x="7941068" y="197034"/>
                </a:lnTo>
                <a:lnTo>
                  <a:pt x="7945571" y="199095"/>
                </a:lnTo>
                <a:lnTo>
                  <a:pt x="7985320" y="199790"/>
                </a:lnTo>
                <a:lnTo>
                  <a:pt x="7985616" y="200960"/>
                </a:lnTo>
                <a:cubicBezTo>
                  <a:pt x="7987189" y="203602"/>
                  <a:pt x="7990057" y="205581"/>
                  <a:pt x="7995720" y="206231"/>
                </a:cubicBezTo>
                <a:cubicBezTo>
                  <a:pt x="7983343" y="222251"/>
                  <a:pt x="7997810" y="213152"/>
                  <a:pt x="8015608" y="213654"/>
                </a:cubicBezTo>
                <a:cubicBezTo>
                  <a:pt x="8000355" y="238646"/>
                  <a:pt x="8053132" y="229787"/>
                  <a:pt x="8058349" y="245140"/>
                </a:cubicBezTo>
                <a:lnTo>
                  <a:pt x="8107979" y="246800"/>
                </a:lnTo>
                <a:cubicBezTo>
                  <a:pt x="8108017" y="246893"/>
                  <a:pt x="8108056" y="246985"/>
                  <a:pt x="8108093" y="247078"/>
                </a:cubicBezTo>
                <a:cubicBezTo>
                  <a:pt x="8109775" y="247811"/>
                  <a:pt x="8112438" y="248287"/>
                  <a:pt x="8116664" y="248449"/>
                </a:cubicBezTo>
                <a:lnTo>
                  <a:pt x="8122959" y="248269"/>
                </a:lnTo>
                <a:lnTo>
                  <a:pt x="8138896" y="249833"/>
                </a:lnTo>
                <a:lnTo>
                  <a:pt x="8144062" y="252112"/>
                </a:lnTo>
                <a:lnTo>
                  <a:pt x="8145647" y="255525"/>
                </a:lnTo>
                <a:lnTo>
                  <a:pt x="8147167" y="255312"/>
                </a:lnTo>
                <a:cubicBezTo>
                  <a:pt x="8159007" y="250835"/>
                  <a:pt x="8163340" y="243069"/>
                  <a:pt x="8175302" y="267089"/>
                </a:cubicBezTo>
                <a:cubicBezTo>
                  <a:pt x="8202031" y="260619"/>
                  <a:pt x="8205643" y="274876"/>
                  <a:pt x="8240382" y="283540"/>
                </a:cubicBezTo>
                <a:cubicBezTo>
                  <a:pt x="8256037" y="276420"/>
                  <a:pt x="8267552" y="280817"/>
                  <a:pt x="8278408" y="288929"/>
                </a:cubicBezTo>
                <a:cubicBezTo>
                  <a:pt x="8313147" y="288593"/>
                  <a:pt x="8343424" y="301587"/>
                  <a:pt x="8381742" y="308101"/>
                </a:cubicBezTo>
                <a:lnTo>
                  <a:pt x="8452514" y="320747"/>
                </a:lnTo>
                <a:lnTo>
                  <a:pt x="8452514" y="1122016"/>
                </a:lnTo>
                <a:lnTo>
                  <a:pt x="0" y="1122016"/>
                </a:lnTo>
                <a:lnTo>
                  <a:pt x="29095" y="1104207"/>
                </a:lnTo>
                <a:lnTo>
                  <a:pt x="190847" y="1040583"/>
                </a:lnTo>
                <a:cubicBezTo>
                  <a:pt x="216572" y="1038275"/>
                  <a:pt x="228001" y="1009199"/>
                  <a:pt x="259175" y="1032812"/>
                </a:cubicBezTo>
                <a:cubicBezTo>
                  <a:pt x="272925" y="1024743"/>
                  <a:pt x="330583" y="1018660"/>
                  <a:pt x="338173" y="994605"/>
                </a:cubicBezTo>
                <a:cubicBezTo>
                  <a:pt x="379945" y="999294"/>
                  <a:pt x="440996" y="973858"/>
                  <a:pt x="478721" y="983719"/>
                </a:cubicBezTo>
                <a:cubicBezTo>
                  <a:pt x="525376" y="965411"/>
                  <a:pt x="551939" y="930885"/>
                  <a:pt x="587681" y="917544"/>
                </a:cubicBezTo>
                <a:cubicBezTo>
                  <a:pt x="623421" y="904203"/>
                  <a:pt x="650488" y="915997"/>
                  <a:pt x="693168" y="903672"/>
                </a:cubicBezTo>
                <a:cubicBezTo>
                  <a:pt x="735849" y="891347"/>
                  <a:pt x="800079" y="858250"/>
                  <a:pt x="843764" y="843595"/>
                </a:cubicBezTo>
                <a:cubicBezTo>
                  <a:pt x="881354" y="837691"/>
                  <a:pt x="916698" y="834302"/>
                  <a:pt x="955276" y="808395"/>
                </a:cubicBezTo>
                <a:cubicBezTo>
                  <a:pt x="1001552" y="806858"/>
                  <a:pt x="1000312" y="728357"/>
                  <a:pt x="1043109" y="713209"/>
                </a:cubicBezTo>
                <a:cubicBezTo>
                  <a:pt x="1086436" y="711853"/>
                  <a:pt x="1117273" y="688988"/>
                  <a:pt x="1154027" y="681725"/>
                </a:cubicBezTo>
                <a:cubicBezTo>
                  <a:pt x="1168837" y="687399"/>
                  <a:pt x="1182845" y="689349"/>
                  <a:pt x="1196585" y="679340"/>
                </a:cubicBezTo>
                <a:cubicBezTo>
                  <a:pt x="1236978" y="680777"/>
                  <a:pt x="1246586" y="693838"/>
                  <a:pt x="1272350" y="682243"/>
                </a:cubicBezTo>
                <a:cubicBezTo>
                  <a:pt x="1301766" y="679407"/>
                  <a:pt x="1348816" y="663498"/>
                  <a:pt x="1373088" y="662319"/>
                </a:cubicBezTo>
                <a:cubicBezTo>
                  <a:pt x="1364634" y="677929"/>
                  <a:pt x="1418922" y="661245"/>
                  <a:pt x="1417982" y="675167"/>
                </a:cubicBezTo>
                <a:cubicBezTo>
                  <a:pt x="1441073" y="656219"/>
                  <a:pt x="1446423" y="681052"/>
                  <a:pt x="1473480" y="676093"/>
                </a:cubicBezTo>
                <a:cubicBezTo>
                  <a:pt x="1487065" y="669135"/>
                  <a:pt x="1496110" y="668240"/>
                  <a:pt x="1506656" y="676828"/>
                </a:cubicBezTo>
                <a:cubicBezTo>
                  <a:pt x="1569580" y="642830"/>
                  <a:pt x="1541006" y="676699"/>
                  <a:pt x="1596230" y="664992"/>
                </a:cubicBezTo>
                <a:cubicBezTo>
                  <a:pt x="1644300" y="652241"/>
                  <a:pt x="1697486" y="644935"/>
                  <a:pt x="1747790" y="611651"/>
                </a:cubicBezTo>
                <a:cubicBezTo>
                  <a:pt x="1757666" y="602026"/>
                  <a:pt x="1778133" y="599123"/>
                  <a:pt x="1793507" y="605163"/>
                </a:cubicBezTo>
                <a:cubicBezTo>
                  <a:pt x="1796153" y="606202"/>
                  <a:pt x="1798542" y="607474"/>
                  <a:pt x="1800606" y="608935"/>
                </a:cubicBezTo>
                <a:cubicBezTo>
                  <a:pt x="1831221" y="585179"/>
                  <a:pt x="1847281" y="597912"/>
                  <a:pt x="1861969" y="581576"/>
                </a:cubicBezTo>
                <a:cubicBezTo>
                  <a:pt x="1907503" y="575973"/>
                  <a:pt x="1942061" y="593204"/>
                  <a:pt x="1955692" y="578902"/>
                </a:cubicBezTo>
                <a:cubicBezTo>
                  <a:pt x="1978570" y="580394"/>
                  <a:pt x="2008360" y="598224"/>
                  <a:pt x="2027065" y="582876"/>
                </a:cubicBezTo>
                <a:cubicBezTo>
                  <a:pt x="2028231" y="595849"/>
                  <a:pt x="2054300" y="573683"/>
                  <a:pt x="2066803" y="582516"/>
                </a:cubicBezTo>
                <a:cubicBezTo>
                  <a:pt x="2075518" y="590172"/>
                  <a:pt x="2085457" y="585230"/>
                  <a:pt x="2096032" y="585125"/>
                </a:cubicBezTo>
                <a:cubicBezTo>
                  <a:pt x="2108800" y="591404"/>
                  <a:pt x="2155666" y="583149"/>
                  <a:pt x="2168733" y="576324"/>
                </a:cubicBezTo>
                <a:cubicBezTo>
                  <a:pt x="2201410" y="552043"/>
                  <a:pt x="2261673" y="573804"/>
                  <a:pt x="2288526" y="555279"/>
                </a:cubicBezTo>
                <a:cubicBezTo>
                  <a:pt x="2297500" y="552786"/>
                  <a:pt x="2305982" y="551988"/>
                  <a:pt x="2314114" y="552249"/>
                </a:cubicBezTo>
                <a:lnTo>
                  <a:pt x="2336438" y="555404"/>
                </a:lnTo>
                <a:lnTo>
                  <a:pt x="2341906" y="561156"/>
                </a:lnTo>
                <a:lnTo>
                  <a:pt x="2356031" y="560413"/>
                </a:lnTo>
                <a:lnTo>
                  <a:pt x="2359859" y="561420"/>
                </a:lnTo>
                <a:cubicBezTo>
                  <a:pt x="2367165" y="563368"/>
                  <a:pt x="2374410" y="565100"/>
                  <a:pt x="2381733" y="565985"/>
                </a:cubicBezTo>
                <a:cubicBezTo>
                  <a:pt x="2376957" y="538146"/>
                  <a:pt x="2443235" y="568902"/>
                  <a:pt x="2426712" y="545831"/>
                </a:cubicBezTo>
                <a:cubicBezTo>
                  <a:pt x="2466120" y="545839"/>
                  <a:pt x="2440055" y="523877"/>
                  <a:pt x="2483467" y="545633"/>
                </a:cubicBezTo>
                <a:lnTo>
                  <a:pt x="2730488" y="524814"/>
                </a:lnTo>
                <a:cubicBezTo>
                  <a:pt x="2700504" y="574841"/>
                  <a:pt x="2808904" y="482004"/>
                  <a:pt x="2818172" y="517453"/>
                </a:cubicBezTo>
                <a:cubicBezTo>
                  <a:pt x="2824816" y="485216"/>
                  <a:pt x="2903466" y="485910"/>
                  <a:pt x="2946749" y="462124"/>
                </a:cubicBezTo>
                <a:cubicBezTo>
                  <a:pt x="3004869" y="458173"/>
                  <a:pt x="3050052" y="433279"/>
                  <a:pt x="3107810" y="446574"/>
                </a:cubicBezTo>
                <a:cubicBezTo>
                  <a:pt x="3110447" y="442339"/>
                  <a:pt x="3114142" y="438859"/>
                  <a:pt x="3118560" y="435924"/>
                </a:cubicBezTo>
                <a:lnTo>
                  <a:pt x="3132824" y="428967"/>
                </a:lnTo>
                <a:lnTo>
                  <a:pt x="3135215" y="429625"/>
                </a:lnTo>
                <a:cubicBezTo>
                  <a:pt x="3144984" y="430153"/>
                  <a:pt x="3150332" y="428555"/>
                  <a:pt x="3153710" y="426021"/>
                </a:cubicBezTo>
                <a:lnTo>
                  <a:pt x="3156473" y="422214"/>
                </a:lnTo>
                <a:lnTo>
                  <a:pt x="3168762" y="418797"/>
                </a:lnTo>
                <a:lnTo>
                  <a:pt x="3191879" y="409514"/>
                </a:lnTo>
                <a:lnTo>
                  <a:pt x="3197224" y="410168"/>
                </a:lnTo>
                <a:lnTo>
                  <a:pt x="3233678" y="399890"/>
                </a:lnTo>
                <a:lnTo>
                  <a:pt x="3234667" y="400883"/>
                </a:lnTo>
                <a:cubicBezTo>
                  <a:pt x="3237710" y="402875"/>
                  <a:pt x="3241523" y="403903"/>
                  <a:pt x="3247057" y="402943"/>
                </a:cubicBezTo>
                <a:cubicBezTo>
                  <a:pt x="3245656" y="421040"/>
                  <a:pt x="3253194" y="408721"/>
                  <a:pt x="3269633" y="404292"/>
                </a:cubicBezTo>
                <a:cubicBezTo>
                  <a:pt x="3271128" y="431412"/>
                  <a:pt x="3313536" y="408789"/>
                  <a:pt x="3327677" y="421442"/>
                </a:cubicBezTo>
                <a:cubicBezTo>
                  <a:pt x="3339719" y="417578"/>
                  <a:pt x="3352481" y="413986"/>
                  <a:pt x="3365739" y="410853"/>
                </a:cubicBezTo>
                <a:lnTo>
                  <a:pt x="3373681" y="409336"/>
                </a:lnTo>
                <a:lnTo>
                  <a:pt x="3373956" y="409560"/>
                </a:lnTo>
                <a:cubicBezTo>
                  <a:pt x="3375930" y="409771"/>
                  <a:pt x="3378636" y="409476"/>
                  <a:pt x="3382564" y="408465"/>
                </a:cubicBezTo>
                <a:lnTo>
                  <a:pt x="3388161" y="406571"/>
                </a:lnTo>
                <a:lnTo>
                  <a:pt x="3403567" y="403628"/>
                </a:lnTo>
                <a:lnTo>
                  <a:pt x="3409644" y="404301"/>
                </a:lnTo>
                <a:lnTo>
                  <a:pt x="3413172" y="406997"/>
                </a:lnTo>
                <a:lnTo>
                  <a:pt x="3414420" y="406385"/>
                </a:lnTo>
                <a:cubicBezTo>
                  <a:pt x="3422407" y="399025"/>
                  <a:pt x="3421574" y="390709"/>
                  <a:pt x="3447142" y="409463"/>
                </a:cubicBezTo>
                <a:cubicBezTo>
                  <a:pt x="3467406" y="396187"/>
                  <a:pt x="3479418" y="408274"/>
                  <a:pt x="3516218" y="406684"/>
                </a:cubicBezTo>
                <a:cubicBezTo>
                  <a:pt x="3526044" y="395854"/>
                  <a:pt x="3539177" y="396724"/>
                  <a:pt x="3553990" y="401187"/>
                </a:cubicBezTo>
                <a:cubicBezTo>
                  <a:pt x="3585271" y="391337"/>
                  <a:pt x="3620682" y="394946"/>
                  <a:pt x="3659408" y="390399"/>
                </a:cubicBezTo>
                <a:cubicBezTo>
                  <a:pt x="3694121" y="372373"/>
                  <a:pt x="3725367" y="387759"/>
                  <a:pt x="3766707" y="382817"/>
                </a:cubicBezTo>
                <a:cubicBezTo>
                  <a:pt x="3791336" y="358091"/>
                  <a:pt x="3804132" y="393699"/>
                  <a:pt x="3828637" y="397240"/>
                </a:cubicBezTo>
                <a:lnTo>
                  <a:pt x="3834801" y="396850"/>
                </a:lnTo>
                <a:lnTo>
                  <a:pt x="3848455" y="391402"/>
                </a:lnTo>
                <a:lnTo>
                  <a:pt x="3853068" y="388632"/>
                </a:lnTo>
                <a:cubicBezTo>
                  <a:pt x="3856439" y="386992"/>
                  <a:pt x="3858931" y="386247"/>
                  <a:pt x="3860928" y="386115"/>
                </a:cubicBezTo>
                <a:lnTo>
                  <a:pt x="3861288" y="386283"/>
                </a:lnTo>
                <a:lnTo>
                  <a:pt x="3868330" y="383474"/>
                </a:lnTo>
                <a:cubicBezTo>
                  <a:pt x="3879825" y="378211"/>
                  <a:pt x="3890648" y="372588"/>
                  <a:pt x="3900661" y="366829"/>
                </a:cubicBezTo>
                <a:cubicBezTo>
                  <a:pt x="3919683" y="376562"/>
                  <a:pt x="3951136" y="347631"/>
                  <a:pt x="3964044" y="373399"/>
                </a:cubicBezTo>
                <a:cubicBezTo>
                  <a:pt x="3978068" y="366350"/>
                  <a:pt x="3980151" y="353244"/>
                  <a:pt x="3986447" y="370849"/>
                </a:cubicBezTo>
                <a:cubicBezTo>
                  <a:pt x="3991392" y="368984"/>
                  <a:pt x="3995514" y="369323"/>
                  <a:pt x="3999298" y="370714"/>
                </a:cubicBezTo>
                <a:lnTo>
                  <a:pt x="4000673" y="371500"/>
                </a:lnTo>
                <a:lnTo>
                  <a:pt x="4031584" y="355427"/>
                </a:lnTo>
                <a:lnTo>
                  <a:pt x="4037028" y="355143"/>
                </a:lnTo>
                <a:cubicBezTo>
                  <a:pt x="4089837" y="358512"/>
                  <a:pt x="4131595" y="335871"/>
                  <a:pt x="4195202" y="304641"/>
                </a:cubicBezTo>
                <a:cubicBezTo>
                  <a:pt x="4198234" y="301075"/>
                  <a:pt x="4282462" y="310356"/>
                  <a:pt x="4283222" y="305842"/>
                </a:cubicBezTo>
                <a:cubicBezTo>
                  <a:pt x="4325917" y="301489"/>
                  <a:pt x="4298042" y="297341"/>
                  <a:pt x="4352940" y="291189"/>
                </a:cubicBezTo>
                <a:cubicBezTo>
                  <a:pt x="4368816" y="282538"/>
                  <a:pt x="4434671" y="254731"/>
                  <a:pt x="4432055" y="268348"/>
                </a:cubicBezTo>
                <a:lnTo>
                  <a:pt x="4530958" y="243206"/>
                </a:lnTo>
                <a:lnTo>
                  <a:pt x="4659004" y="220075"/>
                </a:lnTo>
                <a:lnTo>
                  <a:pt x="4762824" y="202126"/>
                </a:lnTo>
                <a:lnTo>
                  <a:pt x="4770993" y="203195"/>
                </a:lnTo>
                <a:lnTo>
                  <a:pt x="4791924" y="199751"/>
                </a:lnTo>
                <a:lnTo>
                  <a:pt x="4799568" y="197405"/>
                </a:lnTo>
                <a:cubicBezTo>
                  <a:pt x="4804918" y="196180"/>
                  <a:pt x="4808585" y="195869"/>
                  <a:pt x="4811239" y="196207"/>
                </a:cubicBezTo>
                <a:lnTo>
                  <a:pt x="4811598" y="196513"/>
                </a:lnTo>
                <a:lnTo>
                  <a:pt x="4822388" y="194737"/>
                </a:lnTo>
                <a:cubicBezTo>
                  <a:pt x="4840430" y="190975"/>
                  <a:pt x="4857826" y="186590"/>
                  <a:pt x="4874260" y="181824"/>
                </a:cubicBezTo>
                <a:cubicBezTo>
                  <a:pt x="4892734" y="199009"/>
                  <a:pt x="4951054" y="170279"/>
                  <a:pt x="4951765" y="206263"/>
                </a:cubicBezTo>
                <a:cubicBezTo>
                  <a:pt x="4974164" y="200878"/>
                  <a:pt x="4984924" y="184772"/>
                  <a:pt x="4982166" y="208715"/>
                </a:cubicBezTo>
                <a:cubicBezTo>
                  <a:pt x="4989680" y="207606"/>
                  <a:pt x="4994776" y="209081"/>
                  <a:pt x="4998789" y="211810"/>
                </a:cubicBezTo>
                <a:lnTo>
                  <a:pt x="5000070" y="213155"/>
                </a:lnTo>
                <a:lnTo>
                  <a:pt x="5049762" y="200608"/>
                </a:lnTo>
                <a:lnTo>
                  <a:pt x="5056942" y="201631"/>
                </a:lnTo>
                <a:lnTo>
                  <a:pt x="5088587" y="190012"/>
                </a:lnTo>
                <a:lnTo>
                  <a:pt x="5105332" y="185844"/>
                </a:lnTo>
                <a:lnTo>
                  <a:pt x="5109244" y="180881"/>
                </a:lnTo>
                <a:lnTo>
                  <a:pt x="5293942" y="169230"/>
                </a:lnTo>
                <a:cubicBezTo>
                  <a:pt x="5300045" y="165474"/>
                  <a:pt x="5436439" y="144078"/>
                  <a:pt x="5440203" y="138544"/>
                </a:cubicBezTo>
                <a:lnTo>
                  <a:pt x="5647062" y="118578"/>
                </a:lnTo>
                <a:cubicBezTo>
                  <a:pt x="5672828" y="111633"/>
                  <a:pt x="5824487" y="75616"/>
                  <a:pt x="5812718" y="92233"/>
                </a:cubicBezTo>
                <a:cubicBezTo>
                  <a:pt x="5886756" y="51532"/>
                  <a:pt x="5931117" y="66359"/>
                  <a:pt x="6019477" y="42114"/>
                </a:cubicBezTo>
                <a:cubicBezTo>
                  <a:pt x="6077012" y="72224"/>
                  <a:pt x="6042897" y="42351"/>
                  <a:pt x="6096074" y="43522"/>
                </a:cubicBezTo>
                <a:cubicBezTo>
                  <a:pt x="6074890" y="12462"/>
                  <a:pt x="6162848" y="55174"/>
                  <a:pt x="6157746" y="18141"/>
                </a:cubicBezTo>
                <a:cubicBezTo>
                  <a:pt x="6167586" y="19528"/>
                  <a:pt x="6177278" y="22038"/>
                  <a:pt x="6187045" y="24835"/>
                </a:cubicBezTo>
                <a:lnTo>
                  <a:pt x="6192159" y="26281"/>
                </a:lnTo>
                <a:lnTo>
                  <a:pt x="6211258" y="25713"/>
                </a:lnTo>
                <a:lnTo>
                  <a:pt x="6218358" y="33497"/>
                </a:lnTo>
                <a:lnTo>
                  <a:pt x="6248333" y="38336"/>
                </a:lnTo>
                <a:cubicBezTo>
                  <a:pt x="6259294" y="38920"/>
                  <a:pt x="6270780" y="38112"/>
                  <a:pt x="6283010" y="35073"/>
                </a:cubicBezTo>
                <a:cubicBezTo>
                  <a:pt x="6320138" y="11314"/>
                  <a:pt x="6400413" y="41928"/>
                  <a:pt x="6445681" y="10713"/>
                </a:cubicBezTo>
                <a:cubicBezTo>
                  <a:pt x="6495768" y="5787"/>
                  <a:pt x="6551618" y="6260"/>
                  <a:pt x="6583533" y="5508"/>
                </a:cubicBezTo>
                <a:cubicBezTo>
                  <a:pt x="6599978" y="17585"/>
                  <a:pt x="6636222" y="-11024"/>
                  <a:pt x="6637168" y="620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BFEB1DD-ED29-1023-AE15-49D62B6C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/>
          <a:lstStyle/>
          <a:p>
            <a:pPr algn="ctr"/>
            <a:r>
              <a:rPr lang="pt-BR" sz="2800"/>
              <a:t>Além dos algoritmos inconscientes da vida cotidiana</a:t>
            </a:r>
            <a:endParaRPr lang="pt-BR" dirty="0"/>
          </a:p>
        </p:txBody>
      </p:sp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64406579-93E0-DD38-0CD7-086704E68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164023"/>
              </p:ext>
            </p:extLst>
          </p:nvPr>
        </p:nvGraphicFramePr>
        <p:xfrm>
          <a:off x="1050879" y="2034284"/>
          <a:ext cx="9810604" cy="422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41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06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62" name="Ink 206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062" name="Ink 206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64" name="Rectangle 2066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800E3-84B7-9DE6-0BDD-F3B62478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328" y="243855"/>
            <a:ext cx="7803651" cy="6804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Exemplo De algoritmo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8D0EAC-B857-DD41-93AB-226CADD9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19" y="957180"/>
            <a:ext cx="10680562" cy="5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Freeform: Shape 2068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xto&#10;&#10;Descrição gerada automaticamente">
            <a:extLst>
              <a:ext uri="{FF2B5EF4-FFF2-40B4-BE49-F238E27FC236}">
                <a16:creationId xmlns:a16="http://schemas.microsoft.com/office/drawing/2014/main" id="{3598CC95-1C54-FAFE-91DF-7A5FAE24A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b="6229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44987C0-0838-7366-6D25-018206D2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95" y="918130"/>
            <a:ext cx="4775162" cy="1139189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Algoritmos e o computador</a:t>
            </a:r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A990083-38BD-245A-E42B-14B0B117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16" y="2097523"/>
            <a:ext cx="4855842" cy="3481344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t-BR" dirty="0"/>
              <a:t>Os algoritmos são a base do funcionamento de programas de computador, permitindo que eles realizem tarefas complexas, como ordenar uma lista de números, pesquisar informações em um banco de dados ou controlar a execução de um jogo.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BR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pt-BR" dirty="0"/>
              <a:t>Os algoritmos são normalmente expressos em linguagens de programação para facilitar sua compreensão e implementação. </a:t>
            </a:r>
          </a:p>
        </p:txBody>
      </p:sp>
    </p:spTree>
    <p:extLst>
      <p:ext uri="{BB962C8B-B14F-4D97-AF65-F5344CB8AC3E}">
        <p14:creationId xmlns:p14="http://schemas.microsoft.com/office/powerpoint/2010/main" val="365695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B835700-D72D-8445-3048-ED34C3CE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494" y="609350"/>
            <a:ext cx="950566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/>
              <a:t>CARACTERISTICAS DOS algoritmos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2C106E-0A9A-4090-95B9-B7070646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1483" y="-2"/>
            <a:ext cx="1329192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101112" y="6857735"/>
                </a:lnTo>
                <a:cubicBezTo>
                  <a:pt x="115369" y="6839114"/>
                  <a:pt x="142394" y="6806441"/>
                  <a:pt x="137705" y="6776847"/>
                </a:cubicBezTo>
                <a:cubicBezTo>
                  <a:pt x="148424" y="6767643"/>
                  <a:pt x="156380" y="6753187"/>
                  <a:pt x="149205" y="6737706"/>
                </a:cubicBezTo>
                <a:cubicBezTo>
                  <a:pt x="155245" y="6708183"/>
                  <a:pt x="170958" y="6713000"/>
                  <a:pt x="173944" y="6691589"/>
                </a:cubicBezTo>
                <a:cubicBezTo>
                  <a:pt x="174057" y="6689618"/>
                  <a:pt x="165855" y="6661941"/>
                  <a:pt x="165968" y="6659970"/>
                </a:cubicBezTo>
                <a:cubicBezTo>
                  <a:pt x="166538" y="6656036"/>
                  <a:pt x="165560" y="6637698"/>
                  <a:pt x="166592" y="6636211"/>
                </a:cubicBezTo>
                <a:lnTo>
                  <a:pt x="184036" y="6594177"/>
                </a:lnTo>
                <a:cubicBezTo>
                  <a:pt x="192044" y="6580421"/>
                  <a:pt x="188570" y="6573022"/>
                  <a:pt x="198076" y="6557575"/>
                </a:cubicBezTo>
                <a:cubicBezTo>
                  <a:pt x="200255" y="6540981"/>
                  <a:pt x="232864" y="6478671"/>
                  <a:pt x="251033" y="6492130"/>
                </a:cubicBezTo>
                <a:cubicBezTo>
                  <a:pt x="252316" y="6486906"/>
                  <a:pt x="263405" y="6432771"/>
                  <a:pt x="266720" y="6431610"/>
                </a:cubicBezTo>
                <a:lnTo>
                  <a:pt x="310425" y="6379786"/>
                </a:lnTo>
                <a:cubicBezTo>
                  <a:pt x="310468" y="6347539"/>
                  <a:pt x="314739" y="6343120"/>
                  <a:pt x="293648" y="6334727"/>
                </a:cubicBezTo>
                <a:cubicBezTo>
                  <a:pt x="293165" y="6323607"/>
                  <a:pt x="271546" y="6324415"/>
                  <a:pt x="271063" y="6313295"/>
                </a:cubicBezTo>
                <a:cubicBezTo>
                  <a:pt x="270633" y="6307513"/>
                  <a:pt x="278657" y="6285828"/>
                  <a:pt x="278227" y="6280046"/>
                </a:cubicBezTo>
                <a:cubicBezTo>
                  <a:pt x="276993" y="6275532"/>
                  <a:pt x="276658" y="6280700"/>
                  <a:pt x="281226" y="6272987"/>
                </a:cubicBezTo>
                <a:lnTo>
                  <a:pt x="288000" y="6252834"/>
                </a:ln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5AA380CE-2911-6621-34F5-3EA1493F1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56988"/>
              </p:ext>
            </p:extLst>
          </p:nvPr>
        </p:nvGraphicFramePr>
        <p:xfrm>
          <a:off x="1190625" y="2435477"/>
          <a:ext cx="9810750" cy="283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920E7B4-370C-03F9-8E2B-82F7E7D7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778" y="5141666"/>
            <a:ext cx="9492444" cy="11069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t-BR" sz="2400" dirty="0"/>
              <a:t>Além disso, um bom algoritmo deve ser eficiente em termos de tempo de execução e no uso de recursos. Eles também devem ser corretos, ou seja, produzir resultados precisos e confiáveis.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356E45D-7A4B-1B5C-1B9D-C5778EA8F1C4}"/>
              </a:ext>
            </a:extLst>
          </p:cNvPr>
          <p:cNvSpPr txBox="1">
            <a:spLocks/>
          </p:cNvSpPr>
          <p:nvPr/>
        </p:nvSpPr>
        <p:spPr>
          <a:xfrm>
            <a:off x="1349778" y="1929638"/>
            <a:ext cx="9492444" cy="40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sz="2400" dirty="0"/>
              <a:t>Eles tem características, como:</a:t>
            </a:r>
          </a:p>
        </p:txBody>
      </p:sp>
    </p:spTree>
    <p:extLst>
      <p:ext uri="{BB962C8B-B14F-4D97-AF65-F5344CB8AC3E}">
        <p14:creationId xmlns:p14="http://schemas.microsoft.com/office/powerpoint/2010/main" val="367800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Janela de cozinha&#10;&#10;Descrição gerada automaticamente com confiança média">
            <a:extLst>
              <a:ext uri="{FF2B5EF4-FFF2-40B4-BE49-F238E27FC236}">
                <a16:creationId xmlns:a16="http://schemas.microsoft.com/office/drawing/2014/main" id="{CBF7DE28-3DDB-67AC-A8D9-405FBDAB8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B835700-D72D-8445-3048-ED34C3CE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7412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/>
              <a:t>Vamos treinar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5FFDFFB-3B15-B3C3-9A1A-3B2A4B0B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808" y="2055459"/>
            <a:ext cx="4775162" cy="32973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t-BR" sz="2400" dirty="0"/>
              <a:t>Pense na solução do problema: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t-BR" sz="2400" dirty="0"/>
              <a:t>Você está com muita fome, vai na geladeira e pega um recipiente com uma deliciosa refeição. Só que você não quer saborear a refeição gelada. Então quais os passos que devem ser realizados para que a refeição esteja quente para o seu consumo?</a:t>
            </a:r>
          </a:p>
        </p:txBody>
      </p:sp>
    </p:spTree>
    <p:extLst>
      <p:ext uri="{BB962C8B-B14F-4D97-AF65-F5344CB8AC3E}">
        <p14:creationId xmlns:p14="http://schemas.microsoft.com/office/powerpoint/2010/main" val="244514740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8129550C140F4091AF754F8989D3E2" ma:contentTypeVersion="15" ma:contentTypeDescription="Crie um novo documento." ma:contentTypeScope="" ma:versionID="da5b0497823461d0196f143381873938">
  <xsd:schema xmlns:xsd="http://www.w3.org/2001/XMLSchema" xmlns:xs="http://www.w3.org/2001/XMLSchema" xmlns:p="http://schemas.microsoft.com/office/2006/metadata/properties" xmlns:ns2="d5689cc3-5c05-4522-afc0-e0b1328b9c94" xmlns:ns3="4226f195-f003-4da9-91db-bfa12d56e8f9" targetNamespace="http://schemas.microsoft.com/office/2006/metadata/properties" ma:root="true" ma:fieldsID="3a42efd87640596ee4d80460784d8712" ns2:_="" ns3:_="">
    <xsd:import namespace="d5689cc3-5c05-4522-afc0-e0b1328b9c94"/>
    <xsd:import namespace="4226f195-f003-4da9-91db-bfa12d56e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89cc3-5c05-4522-afc0-e0b1328b9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72970e29-ff6a-4bc8-b0ca-68e6388e55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6f195-f003-4da9-91db-bfa12d56e8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6ae7b9f-606e-42e3-9059-0135594f5ef0}" ma:internalName="TaxCatchAll" ma:showField="CatchAllData" ma:web="4226f195-f003-4da9-91db-bfa12d56e8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89cc3-5c05-4522-afc0-e0b1328b9c94">
      <Terms xmlns="http://schemas.microsoft.com/office/infopath/2007/PartnerControls"/>
    </lcf76f155ced4ddcb4097134ff3c332f>
    <TaxCatchAll xmlns="4226f195-f003-4da9-91db-bfa12d56e8f9" xsi:nil="true"/>
  </documentManagement>
</p:properties>
</file>

<file path=customXml/itemProps1.xml><?xml version="1.0" encoding="utf-8"?>
<ds:datastoreItem xmlns:ds="http://schemas.openxmlformats.org/officeDocument/2006/customXml" ds:itemID="{7C39A29C-1002-428A-A083-3FAEC3511DBB}"/>
</file>

<file path=customXml/itemProps2.xml><?xml version="1.0" encoding="utf-8"?>
<ds:datastoreItem xmlns:ds="http://schemas.openxmlformats.org/officeDocument/2006/customXml" ds:itemID="{35DF84E6-B948-4981-80CF-CEA4C47091FF}"/>
</file>

<file path=customXml/itemProps3.xml><?xml version="1.0" encoding="utf-8"?>
<ds:datastoreItem xmlns:ds="http://schemas.openxmlformats.org/officeDocument/2006/customXml" ds:itemID="{A3184897-D179-4732-95F6-601DFCAEC655}"/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517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Bembo</vt:lpstr>
      <vt:lpstr>Calibri</vt:lpstr>
      <vt:lpstr>Gadugi</vt:lpstr>
      <vt:lpstr>ArchiveVTI</vt:lpstr>
      <vt:lpstr>Algoritmos</vt:lpstr>
      <vt:lpstr>O que são algoritmos? E PARA QUE É USADO?</vt:lpstr>
      <vt:lpstr>EM Uma receita </vt:lpstr>
      <vt:lpstr>Fazer a cama</vt:lpstr>
      <vt:lpstr>Além dos algoritmos inconscientes da vida cotidiana</vt:lpstr>
      <vt:lpstr>Exemplo De algoritmo</vt:lpstr>
      <vt:lpstr>Algoritmos e o computador</vt:lpstr>
      <vt:lpstr>CARACTERISTICAS DOS algoritmos</vt:lpstr>
      <vt:lpstr>Vamos treinar</vt:lpstr>
      <vt:lpstr>Uma das muitas soluções Possíveis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</dc:title>
  <dc:creator>Andre Carlos Teixeira Vasconcelos</dc:creator>
  <cp:lastModifiedBy>Andre Carlos Teixeira Vasconcelos</cp:lastModifiedBy>
  <cp:revision>1</cp:revision>
  <dcterms:created xsi:type="dcterms:W3CDTF">2024-04-22T21:25:24Z</dcterms:created>
  <dcterms:modified xsi:type="dcterms:W3CDTF">2024-04-24T16:46:39Z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2024-04-23T00:30:20Z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dfe0e5a8-ff1b-4c4a-88b9-cb5271c9b61c</vt:lpwstr>
  </property>
  <property fmtid="{D5CDD505-2E9C-101B-9397-08002B2CF9AE}" pid="8" name="MSIP_Label_5c88f678-0b6e-4995-8ab3-bcc8062be905_ContentBits">
    <vt:lpwstr>0</vt:lpwstr>
  </property>
  <property fmtid="{D5CDD505-2E9C-101B-9397-08002B2CF9AE}" pid="9" name="ContentTypeId">
    <vt:lpwstr>0x010100CD8129550C140F4091AF754F8989D3E2</vt:lpwstr>
  </property>
</Properties>
</file>