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2C5D-3429-459F-8AFA-381F7E18E116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1527-AAB4-4796-B500-0F8E77AEB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238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2C5D-3429-459F-8AFA-381F7E18E116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1527-AAB4-4796-B500-0F8E77AEB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171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2C5D-3429-459F-8AFA-381F7E18E116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1527-AAB4-4796-B500-0F8E77AEB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3703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2C5D-3429-459F-8AFA-381F7E18E116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1527-AAB4-4796-B500-0F8E77AEB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277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2C5D-3429-459F-8AFA-381F7E18E116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1527-AAB4-4796-B500-0F8E77AEB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929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2C5D-3429-459F-8AFA-381F7E18E116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1527-AAB4-4796-B500-0F8E77AEB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154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2C5D-3429-459F-8AFA-381F7E18E116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1527-AAB4-4796-B500-0F8E77AEB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9982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2C5D-3429-459F-8AFA-381F7E18E116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1527-AAB4-4796-B500-0F8E77AEB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199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2C5D-3429-459F-8AFA-381F7E18E116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1527-AAB4-4796-B500-0F8E77AEB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1862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2C5D-3429-459F-8AFA-381F7E18E116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1527-AAB4-4796-B500-0F8E77AEB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233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2C5D-3429-459F-8AFA-381F7E18E116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1527-AAB4-4796-B500-0F8E77AEB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7265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32C5D-3429-459F-8AFA-381F7E18E116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61527-AAB4-4796-B500-0F8E77AEB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071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3391" y="232463"/>
            <a:ext cx="2490474" cy="368235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218135" y="185769"/>
            <a:ext cx="9100677" cy="414929"/>
          </a:xfrm>
          <a:prstGeom prst="rect">
            <a:avLst/>
          </a:prstGeom>
          <a:noFill/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600" b="1" dirty="0">
                <a:ln w="9525">
                  <a:noFill/>
                </a:ln>
              </a:rPr>
              <a:t>PROJETO:</a:t>
            </a:r>
          </a:p>
        </p:txBody>
      </p:sp>
      <p:sp>
        <p:nvSpPr>
          <p:cNvPr id="6" name="Retângulo com Único Canto Aparado 5"/>
          <p:cNvSpPr/>
          <p:nvPr/>
        </p:nvSpPr>
        <p:spPr>
          <a:xfrm>
            <a:off x="9743171" y="1589650"/>
            <a:ext cx="2087758" cy="731520"/>
          </a:xfrm>
          <a:prstGeom prst="snip1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118919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dirty="0">
                <a:solidFill>
                  <a:schemeClr val="tx1"/>
                </a:solidFill>
              </a:rPr>
              <a:t>TEXTO</a:t>
            </a:r>
          </a:p>
        </p:txBody>
      </p:sp>
      <p:sp>
        <p:nvSpPr>
          <p:cNvPr id="7" name="Retângulo com Único Canto Aparado 6"/>
          <p:cNvSpPr/>
          <p:nvPr/>
        </p:nvSpPr>
        <p:spPr>
          <a:xfrm>
            <a:off x="6378648" y="5596598"/>
            <a:ext cx="2087758" cy="731520"/>
          </a:xfrm>
          <a:prstGeom prst="snip1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118919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dirty="0">
                <a:solidFill>
                  <a:schemeClr val="tx1"/>
                </a:solidFill>
              </a:rPr>
              <a:t>TEXTO</a:t>
            </a:r>
          </a:p>
        </p:txBody>
      </p:sp>
      <p:sp>
        <p:nvSpPr>
          <p:cNvPr id="8" name="Retângulo com Único Canto Aparado 7"/>
          <p:cNvSpPr/>
          <p:nvPr/>
        </p:nvSpPr>
        <p:spPr>
          <a:xfrm>
            <a:off x="7422527" y="3613053"/>
            <a:ext cx="2087758" cy="731520"/>
          </a:xfrm>
          <a:prstGeom prst="snip1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118919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dirty="0">
                <a:solidFill>
                  <a:schemeClr val="tx1"/>
                </a:solidFill>
              </a:rPr>
              <a:t>TEXTO</a:t>
            </a:r>
          </a:p>
        </p:txBody>
      </p:sp>
      <p:sp>
        <p:nvSpPr>
          <p:cNvPr id="9" name="Retângulo com Único Canto Aparado 8"/>
          <p:cNvSpPr/>
          <p:nvPr/>
        </p:nvSpPr>
        <p:spPr>
          <a:xfrm>
            <a:off x="7422527" y="1589650"/>
            <a:ext cx="2087758" cy="731520"/>
          </a:xfrm>
          <a:prstGeom prst="snip1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118919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dirty="0">
                <a:solidFill>
                  <a:schemeClr val="tx1"/>
                </a:solidFill>
              </a:rPr>
              <a:t>TEXTO</a:t>
            </a:r>
          </a:p>
        </p:txBody>
      </p:sp>
      <p:sp>
        <p:nvSpPr>
          <p:cNvPr id="10" name="Retângulo com Único Canto Aparado 9"/>
          <p:cNvSpPr/>
          <p:nvPr/>
        </p:nvSpPr>
        <p:spPr>
          <a:xfrm>
            <a:off x="5101883" y="1589650"/>
            <a:ext cx="2087758" cy="731520"/>
          </a:xfrm>
          <a:prstGeom prst="snip1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118919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dirty="0">
                <a:solidFill>
                  <a:schemeClr val="tx1"/>
                </a:solidFill>
              </a:rPr>
              <a:t>TEXTO</a:t>
            </a:r>
          </a:p>
        </p:txBody>
      </p:sp>
      <p:sp>
        <p:nvSpPr>
          <p:cNvPr id="11" name="Retângulo com Único Canto Aparado 10"/>
          <p:cNvSpPr/>
          <p:nvPr/>
        </p:nvSpPr>
        <p:spPr>
          <a:xfrm>
            <a:off x="2678845" y="1589650"/>
            <a:ext cx="2087758" cy="731520"/>
          </a:xfrm>
          <a:prstGeom prst="snip1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118919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dirty="0">
                <a:solidFill>
                  <a:schemeClr val="tx1"/>
                </a:solidFill>
              </a:rPr>
              <a:t>TEXTO</a:t>
            </a:r>
          </a:p>
        </p:txBody>
      </p:sp>
      <p:sp>
        <p:nvSpPr>
          <p:cNvPr id="12" name="Retângulo com Único Canto Aparado 11"/>
          <p:cNvSpPr/>
          <p:nvPr/>
        </p:nvSpPr>
        <p:spPr>
          <a:xfrm>
            <a:off x="2678845" y="3613054"/>
            <a:ext cx="2087758" cy="731520"/>
          </a:xfrm>
          <a:prstGeom prst="snip1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118919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dirty="0">
                <a:solidFill>
                  <a:schemeClr val="tx1"/>
                </a:solidFill>
              </a:rPr>
              <a:t>TEXTO</a:t>
            </a:r>
          </a:p>
        </p:txBody>
      </p:sp>
      <p:sp>
        <p:nvSpPr>
          <p:cNvPr id="13" name="Retângulo com Único Canto Aparado 12"/>
          <p:cNvSpPr/>
          <p:nvPr/>
        </p:nvSpPr>
        <p:spPr>
          <a:xfrm>
            <a:off x="520749" y="5596598"/>
            <a:ext cx="2087758" cy="731520"/>
          </a:xfrm>
          <a:prstGeom prst="snip1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118919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dirty="0">
                <a:solidFill>
                  <a:schemeClr val="tx1"/>
                </a:solidFill>
              </a:rPr>
              <a:t>TEXTO</a:t>
            </a:r>
          </a:p>
        </p:txBody>
      </p:sp>
      <p:sp>
        <p:nvSpPr>
          <p:cNvPr id="14" name="Retângulo com Único Canto Aparado 13"/>
          <p:cNvSpPr/>
          <p:nvPr/>
        </p:nvSpPr>
        <p:spPr>
          <a:xfrm>
            <a:off x="358201" y="1589650"/>
            <a:ext cx="2087758" cy="731520"/>
          </a:xfrm>
          <a:prstGeom prst="snip1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118919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dirty="0">
                <a:solidFill>
                  <a:schemeClr val="tx1"/>
                </a:solidFill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32063361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Thiego-PC</dc:creator>
  <cp:lastModifiedBy>Thiego Brandão</cp:lastModifiedBy>
  <cp:revision>7</cp:revision>
  <dcterms:created xsi:type="dcterms:W3CDTF">2015-06-25T11:17:28Z</dcterms:created>
  <dcterms:modified xsi:type="dcterms:W3CDTF">2019-05-20T19:11:56Z</dcterms:modified>
</cp:coreProperties>
</file>