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9" r:id="rId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894B"/>
    <a:srgbClr val="FF4BD0"/>
    <a:srgbClr val="F50ED7"/>
    <a:srgbClr val="F31A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15D5E1D-469D-4256-A7B7-F3C409A0EE93}" v="25" dt="2021-05-20T01:16:31.60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ulyana Carvalho" userId="f9c053e4815725e7" providerId="LiveId" clId="{B15D5E1D-469D-4256-A7B7-F3C409A0EE93}"/>
    <pc:docChg chg="custSel addSld delSld modSld modMainMaster">
      <pc:chgData name="Julyana Carvalho" userId="f9c053e4815725e7" providerId="LiveId" clId="{B15D5E1D-469D-4256-A7B7-F3C409A0EE93}" dt="2021-05-20T01:18:40.512" v="243" actId="207"/>
      <pc:docMkLst>
        <pc:docMk/>
      </pc:docMkLst>
      <pc:sldChg chg="del">
        <pc:chgData name="Julyana Carvalho" userId="f9c053e4815725e7" providerId="LiveId" clId="{B15D5E1D-469D-4256-A7B7-F3C409A0EE93}" dt="2021-05-20T01:01:31.218" v="1" actId="47"/>
        <pc:sldMkLst>
          <pc:docMk/>
          <pc:sldMk cId="138594055" sldId="257"/>
        </pc:sldMkLst>
      </pc:sldChg>
      <pc:sldChg chg="addSp modSp new del mod setBg">
        <pc:chgData name="Julyana Carvalho" userId="f9c053e4815725e7" providerId="LiveId" clId="{B15D5E1D-469D-4256-A7B7-F3C409A0EE93}" dt="2021-05-20T01:04:34.559" v="50" actId="47"/>
        <pc:sldMkLst>
          <pc:docMk/>
          <pc:sldMk cId="1296320968" sldId="257"/>
        </pc:sldMkLst>
        <pc:spChg chg="add mod">
          <ac:chgData name="Julyana Carvalho" userId="f9c053e4815725e7" providerId="LiveId" clId="{B15D5E1D-469D-4256-A7B7-F3C409A0EE93}" dt="2021-05-20T01:03:25.743" v="44" actId="208"/>
          <ac:spMkLst>
            <pc:docMk/>
            <pc:sldMk cId="1296320968" sldId="257"/>
            <ac:spMk id="2" creationId="{0FF5820B-0E3A-4165-B3A1-E0A60857013D}"/>
          </ac:spMkLst>
        </pc:spChg>
      </pc:sldChg>
      <pc:sldChg chg="del">
        <pc:chgData name="Julyana Carvalho" userId="f9c053e4815725e7" providerId="LiveId" clId="{B15D5E1D-469D-4256-A7B7-F3C409A0EE93}" dt="2021-05-20T01:01:28.932" v="0" actId="47"/>
        <pc:sldMkLst>
          <pc:docMk/>
          <pc:sldMk cId="2129551955" sldId="258"/>
        </pc:sldMkLst>
      </pc:sldChg>
      <pc:sldChg chg="new del">
        <pc:chgData name="Julyana Carvalho" userId="f9c053e4815725e7" providerId="LiveId" clId="{B15D5E1D-469D-4256-A7B7-F3C409A0EE93}" dt="2021-05-20T01:06:09.678" v="63" actId="47"/>
        <pc:sldMkLst>
          <pc:docMk/>
          <pc:sldMk cId="3340848136" sldId="258"/>
        </pc:sldMkLst>
      </pc:sldChg>
      <pc:sldChg chg="delSp modSp add mod setBg modClrScheme chgLayout modNotes">
        <pc:chgData name="Julyana Carvalho" userId="f9c053e4815725e7" providerId="LiveId" clId="{B15D5E1D-469D-4256-A7B7-F3C409A0EE93}" dt="2021-05-20T01:18:40.512" v="243" actId="207"/>
        <pc:sldMkLst>
          <pc:docMk/>
          <pc:sldMk cId="0" sldId="259"/>
        </pc:sldMkLst>
        <pc:spChg chg="mod ord">
          <ac:chgData name="Julyana Carvalho" userId="f9c053e4815725e7" providerId="LiveId" clId="{B15D5E1D-469D-4256-A7B7-F3C409A0EE93}" dt="2021-05-20T01:07:14.199" v="76" actId="14100"/>
          <ac:spMkLst>
            <pc:docMk/>
            <pc:sldMk cId="0" sldId="259"/>
            <ac:spMk id="76" creationId="{00000000-0000-0000-0000-000000000000}"/>
          </ac:spMkLst>
        </pc:spChg>
        <pc:spChg chg="mod">
          <ac:chgData name="Julyana Carvalho" userId="f9c053e4815725e7" providerId="LiveId" clId="{B15D5E1D-469D-4256-A7B7-F3C409A0EE93}" dt="2021-05-20T01:08:06.999" v="92" actId="165"/>
          <ac:spMkLst>
            <pc:docMk/>
            <pc:sldMk cId="0" sldId="259"/>
            <ac:spMk id="80" creationId="{00000000-0000-0000-0000-000000000000}"/>
          </ac:spMkLst>
        </pc:spChg>
        <pc:spChg chg="mod topLvl">
          <ac:chgData name="Julyana Carvalho" userId="f9c053e4815725e7" providerId="LiveId" clId="{B15D5E1D-469D-4256-A7B7-F3C409A0EE93}" dt="2021-05-20T01:14:47.783" v="183" actId="122"/>
          <ac:spMkLst>
            <pc:docMk/>
            <pc:sldMk cId="0" sldId="259"/>
            <ac:spMk id="89" creationId="{00000000-0000-0000-0000-000000000000}"/>
          </ac:spMkLst>
        </pc:spChg>
        <pc:spChg chg="mod topLvl">
          <ac:chgData name="Julyana Carvalho" userId="f9c053e4815725e7" providerId="LiveId" clId="{B15D5E1D-469D-4256-A7B7-F3C409A0EE93}" dt="2021-05-20T01:14:47.783" v="183" actId="122"/>
          <ac:spMkLst>
            <pc:docMk/>
            <pc:sldMk cId="0" sldId="259"/>
            <ac:spMk id="90" creationId="{00000000-0000-0000-0000-000000000000}"/>
          </ac:spMkLst>
        </pc:spChg>
        <pc:spChg chg="mod topLvl">
          <ac:chgData name="Julyana Carvalho" userId="f9c053e4815725e7" providerId="LiveId" clId="{B15D5E1D-469D-4256-A7B7-F3C409A0EE93}" dt="2021-05-20T01:14:47.783" v="183" actId="122"/>
          <ac:spMkLst>
            <pc:docMk/>
            <pc:sldMk cId="0" sldId="259"/>
            <ac:spMk id="91" creationId="{00000000-0000-0000-0000-000000000000}"/>
          </ac:spMkLst>
        </pc:spChg>
        <pc:spChg chg="mod topLvl">
          <ac:chgData name="Julyana Carvalho" userId="f9c053e4815725e7" providerId="LiveId" clId="{B15D5E1D-469D-4256-A7B7-F3C409A0EE93}" dt="2021-05-20T01:14:47.783" v="183" actId="122"/>
          <ac:spMkLst>
            <pc:docMk/>
            <pc:sldMk cId="0" sldId="259"/>
            <ac:spMk id="92" creationId="{00000000-0000-0000-0000-000000000000}"/>
          </ac:spMkLst>
        </pc:spChg>
        <pc:spChg chg="mod topLvl">
          <ac:chgData name="Julyana Carvalho" userId="f9c053e4815725e7" providerId="LiveId" clId="{B15D5E1D-469D-4256-A7B7-F3C409A0EE93}" dt="2021-05-20T01:14:47.783" v="183" actId="122"/>
          <ac:spMkLst>
            <pc:docMk/>
            <pc:sldMk cId="0" sldId="259"/>
            <ac:spMk id="93" creationId="{00000000-0000-0000-0000-000000000000}"/>
          </ac:spMkLst>
        </pc:spChg>
        <pc:spChg chg="mod topLvl">
          <ac:chgData name="Julyana Carvalho" userId="f9c053e4815725e7" providerId="LiveId" clId="{B15D5E1D-469D-4256-A7B7-F3C409A0EE93}" dt="2021-05-20T01:16:31.605" v="229"/>
          <ac:spMkLst>
            <pc:docMk/>
            <pc:sldMk cId="0" sldId="259"/>
            <ac:spMk id="94" creationId="{00000000-0000-0000-0000-000000000000}"/>
          </ac:spMkLst>
        </pc:spChg>
        <pc:spChg chg="mod topLvl">
          <ac:chgData name="Julyana Carvalho" userId="f9c053e4815725e7" providerId="LiveId" clId="{B15D5E1D-469D-4256-A7B7-F3C409A0EE93}" dt="2021-05-20T01:16:24.806" v="228" actId="554"/>
          <ac:spMkLst>
            <pc:docMk/>
            <pc:sldMk cId="0" sldId="259"/>
            <ac:spMk id="95" creationId="{00000000-0000-0000-0000-000000000000}"/>
          </ac:spMkLst>
        </pc:spChg>
        <pc:spChg chg="mod topLvl">
          <ac:chgData name="Julyana Carvalho" userId="f9c053e4815725e7" providerId="LiveId" clId="{B15D5E1D-469D-4256-A7B7-F3C409A0EE93}" dt="2021-05-20T01:14:50.475" v="184" actId="122"/>
          <ac:spMkLst>
            <pc:docMk/>
            <pc:sldMk cId="0" sldId="259"/>
            <ac:spMk id="96" creationId="{00000000-0000-0000-0000-000000000000}"/>
          </ac:spMkLst>
        </pc:spChg>
        <pc:spChg chg="mod topLvl">
          <ac:chgData name="Julyana Carvalho" userId="f9c053e4815725e7" providerId="LiveId" clId="{B15D5E1D-469D-4256-A7B7-F3C409A0EE93}" dt="2021-05-20T01:15:09.744" v="197" actId="14100"/>
          <ac:spMkLst>
            <pc:docMk/>
            <pc:sldMk cId="0" sldId="259"/>
            <ac:spMk id="97" creationId="{00000000-0000-0000-0000-000000000000}"/>
          </ac:spMkLst>
        </pc:spChg>
        <pc:spChg chg="mod">
          <ac:chgData name="Julyana Carvalho" userId="f9c053e4815725e7" providerId="LiveId" clId="{B15D5E1D-469D-4256-A7B7-F3C409A0EE93}" dt="2021-05-20T01:18:31.848" v="242" actId="207"/>
          <ac:spMkLst>
            <pc:docMk/>
            <pc:sldMk cId="0" sldId="259"/>
            <ac:spMk id="98" creationId="{00000000-0000-0000-0000-000000000000}"/>
          </ac:spMkLst>
        </pc:spChg>
        <pc:spChg chg="mod">
          <ac:chgData name="Julyana Carvalho" userId="f9c053e4815725e7" providerId="LiveId" clId="{B15D5E1D-469D-4256-A7B7-F3C409A0EE93}" dt="2021-05-20T01:18:31.848" v="242" actId="207"/>
          <ac:spMkLst>
            <pc:docMk/>
            <pc:sldMk cId="0" sldId="259"/>
            <ac:spMk id="99" creationId="{00000000-0000-0000-0000-000000000000}"/>
          </ac:spMkLst>
        </pc:spChg>
        <pc:spChg chg="mod">
          <ac:chgData name="Julyana Carvalho" userId="f9c053e4815725e7" providerId="LiveId" clId="{B15D5E1D-469D-4256-A7B7-F3C409A0EE93}" dt="2021-05-20T01:17:17.734" v="235" actId="207"/>
          <ac:spMkLst>
            <pc:docMk/>
            <pc:sldMk cId="0" sldId="259"/>
            <ac:spMk id="100" creationId="{00000000-0000-0000-0000-000000000000}"/>
          </ac:spMkLst>
        </pc:spChg>
        <pc:spChg chg="mod">
          <ac:chgData name="Julyana Carvalho" userId="f9c053e4815725e7" providerId="LiveId" clId="{B15D5E1D-469D-4256-A7B7-F3C409A0EE93}" dt="2021-05-20T01:18:11.357" v="240" actId="207"/>
          <ac:spMkLst>
            <pc:docMk/>
            <pc:sldMk cId="0" sldId="259"/>
            <ac:spMk id="101" creationId="{00000000-0000-0000-0000-000000000000}"/>
          </ac:spMkLst>
        </pc:spChg>
        <pc:spChg chg="mod">
          <ac:chgData name="Julyana Carvalho" userId="f9c053e4815725e7" providerId="LiveId" clId="{B15D5E1D-469D-4256-A7B7-F3C409A0EE93}" dt="2021-05-20T01:17:22.268" v="236" actId="1076"/>
          <ac:spMkLst>
            <pc:docMk/>
            <pc:sldMk cId="0" sldId="259"/>
            <ac:spMk id="102" creationId="{00000000-0000-0000-0000-000000000000}"/>
          </ac:spMkLst>
        </pc:spChg>
        <pc:spChg chg="mod">
          <ac:chgData name="Julyana Carvalho" userId="f9c053e4815725e7" providerId="LiveId" clId="{B15D5E1D-469D-4256-A7B7-F3C409A0EE93}" dt="2021-05-20T01:18:21.579" v="241" actId="108"/>
          <ac:spMkLst>
            <pc:docMk/>
            <pc:sldMk cId="0" sldId="259"/>
            <ac:spMk id="103" creationId="{00000000-0000-0000-0000-000000000000}"/>
          </ac:spMkLst>
        </pc:spChg>
        <pc:spChg chg="mod">
          <ac:chgData name="Julyana Carvalho" userId="f9c053e4815725e7" providerId="LiveId" clId="{B15D5E1D-469D-4256-A7B7-F3C409A0EE93}" dt="2021-05-20T01:18:40.512" v="243" actId="207"/>
          <ac:spMkLst>
            <pc:docMk/>
            <pc:sldMk cId="0" sldId="259"/>
            <ac:spMk id="104" creationId="{00000000-0000-0000-0000-000000000000}"/>
          </ac:spMkLst>
        </pc:spChg>
        <pc:spChg chg="mod">
          <ac:chgData name="Julyana Carvalho" userId="f9c053e4815725e7" providerId="LiveId" clId="{B15D5E1D-469D-4256-A7B7-F3C409A0EE93}" dt="2021-05-20T01:18:40.512" v="243" actId="207"/>
          <ac:spMkLst>
            <pc:docMk/>
            <pc:sldMk cId="0" sldId="259"/>
            <ac:spMk id="105" creationId="{00000000-0000-0000-0000-000000000000}"/>
          </ac:spMkLst>
        </pc:spChg>
        <pc:spChg chg="mod">
          <ac:chgData name="Julyana Carvalho" userId="f9c053e4815725e7" providerId="LiveId" clId="{B15D5E1D-469D-4256-A7B7-F3C409A0EE93}" dt="2021-05-20T01:16:59.774" v="233" actId="207"/>
          <ac:spMkLst>
            <pc:docMk/>
            <pc:sldMk cId="0" sldId="259"/>
            <ac:spMk id="106" creationId="{00000000-0000-0000-0000-000000000000}"/>
          </ac:spMkLst>
        </pc:spChg>
        <pc:spChg chg="mod">
          <ac:chgData name="Julyana Carvalho" userId="f9c053e4815725e7" providerId="LiveId" clId="{B15D5E1D-469D-4256-A7B7-F3C409A0EE93}" dt="2021-05-20T01:17:06.016" v="234" actId="207"/>
          <ac:spMkLst>
            <pc:docMk/>
            <pc:sldMk cId="0" sldId="259"/>
            <ac:spMk id="107" creationId="{00000000-0000-0000-0000-000000000000}"/>
          </ac:spMkLst>
        </pc:spChg>
        <pc:spChg chg="mod">
          <ac:chgData name="Julyana Carvalho" userId="f9c053e4815725e7" providerId="LiveId" clId="{B15D5E1D-469D-4256-A7B7-F3C409A0EE93}" dt="2021-05-20T01:07:27.691" v="80" actId="1076"/>
          <ac:spMkLst>
            <pc:docMk/>
            <pc:sldMk cId="0" sldId="259"/>
            <ac:spMk id="108" creationId="{00000000-0000-0000-0000-000000000000}"/>
          </ac:spMkLst>
        </pc:spChg>
        <pc:spChg chg="mod">
          <ac:chgData name="Julyana Carvalho" userId="f9c053e4815725e7" providerId="LiveId" clId="{B15D5E1D-469D-4256-A7B7-F3C409A0EE93}" dt="2021-05-20T01:18:11.357" v="240" actId="207"/>
          <ac:spMkLst>
            <pc:docMk/>
            <pc:sldMk cId="0" sldId="259"/>
            <ac:spMk id="109" creationId="{00000000-0000-0000-0000-000000000000}"/>
          </ac:spMkLst>
        </pc:spChg>
        <pc:spChg chg="mod">
          <ac:chgData name="Julyana Carvalho" userId="f9c053e4815725e7" providerId="LiveId" clId="{B15D5E1D-469D-4256-A7B7-F3C409A0EE93}" dt="2021-05-20T01:16:59.774" v="233" actId="207"/>
          <ac:spMkLst>
            <pc:docMk/>
            <pc:sldMk cId="0" sldId="259"/>
            <ac:spMk id="110" creationId="{00000000-0000-0000-0000-000000000000}"/>
          </ac:spMkLst>
        </pc:spChg>
        <pc:spChg chg="mod">
          <ac:chgData name="Julyana Carvalho" userId="f9c053e4815725e7" providerId="LiveId" clId="{B15D5E1D-469D-4256-A7B7-F3C409A0EE93}" dt="2021-05-20T01:17:06.016" v="234" actId="207"/>
          <ac:spMkLst>
            <pc:docMk/>
            <pc:sldMk cId="0" sldId="259"/>
            <ac:spMk id="111" creationId="{00000000-0000-0000-0000-000000000000}"/>
          </ac:spMkLst>
        </pc:spChg>
        <pc:grpChg chg="del mod">
          <ac:chgData name="Julyana Carvalho" userId="f9c053e4815725e7" providerId="LiveId" clId="{B15D5E1D-469D-4256-A7B7-F3C409A0EE93}" dt="2021-05-20T01:08:06.999" v="92" actId="165"/>
          <ac:grpSpMkLst>
            <pc:docMk/>
            <pc:sldMk cId="0" sldId="259"/>
            <ac:grpSpMk id="78" creationId="{00000000-0000-0000-0000-000000000000}"/>
          </ac:grpSpMkLst>
        </pc:grpChg>
        <pc:grpChg chg="mod topLvl">
          <ac:chgData name="Julyana Carvalho" userId="f9c053e4815725e7" providerId="LiveId" clId="{B15D5E1D-469D-4256-A7B7-F3C409A0EE93}" dt="2021-05-20T01:08:06.999" v="92" actId="165"/>
          <ac:grpSpMkLst>
            <pc:docMk/>
            <pc:sldMk cId="0" sldId="259"/>
            <ac:grpSpMk id="79" creationId="{00000000-0000-0000-0000-000000000000}"/>
          </ac:grpSpMkLst>
        </pc:grpChg>
        <pc:cxnChg chg="del">
          <ac:chgData name="Julyana Carvalho" userId="f9c053e4815725e7" providerId="LiveId" clId="{B15D5E1D-469D-4256-A7B7-F3C409A0EE93}" dt="2021-05-20T01:06:18.663" v="64" actId="478"/>
          <ac:cxnSpMkLst>
            <pc:docMk/>
            <pc:sldMk cId="0" sldId="259"/>
            <ac:cxnSpMk id="77" creationId="{00000000-0000-0000-0000-000000000000}"/>
          </ac:cxnSpMkLst>
        </pc:cxnChg>
        <pc:cxnChg chg="mod">
          <ac:chgData name="Julyana Carvalho" userId="f9c053e4815725e7" providerId="LiveId" clId="{B15D5E1D-469D-4256-A7B7-F3C409A0EE93}" dt="2021-05-20T01:08:06.999" v="92" actId="165"/>
          <ac:cxnSpMkLst>
            <pc:docMk/>
            <pc:sldMk cId="0" sldId="259"/>
            <ac:cxnSpMk id="81" creationId="{00000000-0000-0000-0000-000000000000}"/>
          </ac:cxnSpMkLst>
        </pc:cxnChg>
        <pc:cxnChg chg="mod">
          <ac:chgData name="Julyana Carvalho" userId="f9c053e4815725e7" providerId="LiveId" clId="{B15D5E1D-469D-4256-A7B7-F3C409A0EE93}" dt="2021-05-20T01:08:06.999" v="92" actId="165"/>
          <ac:cxnSpMkLst>
            <pc:docMk/>
            <pc:sldMk cId="0" sldId="259"/>
            <ac:cxnSpMk id="82" creationId="{00000000-0000-0000-0000-000000000000}"/>
          </ac:cxnSpMkLst>
        </pc:cxnChg>
        <pc:cxnChg chg="mod">
          <ac:chgData name="Julyana Carvalho" userId="f9c053e4815725e7" providerId="LiveId" clId="{B15D5E1D-469D-4256-A7B7-F3C409A0EE93}" dt="2021-05-20T01:08:06.999" v="92" actId="165"/>
          <ac:cxnSpMkLst>
            <pc:docMk/>
            <pc:sldMk cId="0" sldId="259"/>
            <ac:cxnSpMk id="83" creationId="{00000000-0000-0000-0000-000000000000}"/>
          </ac:cxnSpMkLst>
        </pc:cxnChg>
        <pc:cxnChg chg="mod">
          <ac:chgData name="Julyana Carvalho" userId="f9c053e4815725e7" providerId="LiveId" clId="{B15D5E1D-469D-4256-A7B7-F3C409A0EE93}" dt="2021-05-20T01:08:06.999" v="92" actId="165"/>
          <ac:cxnSpMkLst>
            <pc:docMk/>
            <pc:sldMk cId="0" sldId="259"/>
            <ac:cxnSpMk id="84" creationId="{00000000-0000-0000-0000-000000000000}"/>
          </ac:cxnSpMkLst>
        </pc:cxnChg>
        <pc:cxnChg chg="mod">
          <ac:chgData name="Julyana Carvalho" userId="f9c053e4815725e7" providerId="LiveId" clId="{B15D5E1D-469D-4256-A7B7-F3C409A0EE93}" dt="2021-05-20T01:08:06.999" v="92" actId="165"/>
          <ac:cxnSpMkLst>
            <pc:docMk/>
            <pc:sldMk cId="0" sldId="259"/>
            <ac:cxnSpMk id="85" creationId="{00000000-0000-0000-0000-000000000000}"/>
          </ac:cxnSpMkLst>
        </pc:cxnChg>
        <pc:cxnChg chg="mod">
          <ac:chgData name="Julyana Carvalho" userId="f9c053e4815725e7" providerId="LiveId" clId="{B15D5E1D-469D-4256-A7B7-F3C409A0EE93}" dt="2021-05-20T01:08:06.999" v="92" actId="165"/>
          <ac:cxnSpMkLst>
            <pc:docMk/>
            <pc:sldMk cId="0" sldId="259"/>
            <ac:cxnSpMk id="86" creationId="{00000000-0000-0000-0000-000000000000}"/>
          </ac:cxnSpMkLst>
        </pc:cxnChg>
        <pc:cxnChg chg="mod">
          <ac:chgData name="Julyana Carvalho" userId="f9c053e4815725e7" providerId="LiveId" clId="{B15D5E1D-469D-4256-A7B7-F3C409A0EE93}" dt="2021-05-20T01:08:06.999" v="92" actId="165"/>
          <ac:cxnSpMkLst>
            <pc:docMk/>
            <pc:sldMk cId="0" sldId="259"/>
            <ac:cxnSpMk id="87" creationId="{00000000-0000-0000-0000-000000000000}"/>
          </ac:cxnSpMkLst>
        </pc:cxnChg>
        <pc:cxnChg chg="mod">
          <ac:chgData name="Julyana Carvalho" userId="f9c053e4815725e7" providerId="LiveId" clId="{B15D5E1D-469D-4256-A7B7-F3C409A0EE93}" dt="2021-05-20T01:08:06.999" v="92" actId="165"/>
          <ac:cxnSpMkLst>
            <pc:docMk/>
            <pc:sldMk cId="0" sldId="259"/>
            <ac:cxnSpMk id="88" creationId="{00000000-0000-0000-0000-000000000000}"/>
          </ac:cxnSpMkLst>
        </pc:cxnChg>
      </pc:sldChg>
      <pc:sldMasterChg chg="addSp modSp mod setBg">
        <pc:chgData name="Julyana Carvalho" userId="f9c053e4815725e7" providerId="LiveId" clId="{B15D5E1D-469D-4256-A7B7-F3C409A0EE93}" dt="2021-05-20T01:05:58.258" v="62" actId="1076"/>
        <pc:sldMasterMkLst>
          <pc:docMk/>
          <pc:sldMasterMk cId="3916042916" sldId="2147483648"/>
        </pc:sldMasterMkLst>
        <pc:spChg chg="mod">
          <ac:chgData name="Julyana Carvalho" userId="f9c053e4815725e7" providerId="LiveId" clId="{B15D5E1D-469D-4256-A7B7-F3C409A0EE93}" dt="2021-05-20T01:05:48.212" v="61" actId="14100"/>
          <ac:spMkLst>
            <pc:docMk/>
            <pc:sldMasterMk cId="3916042916" sldId="2147483648"/>
            <ac:spMk id="3" creationId="{00000000-0000-0000-0000-000000000000}"/>
          </ac:spMkLst>
        </pc:spChg>
        <pc:spChg chg="mod">
          <ac:chgData name="Julyana Carvalho" userId="f9c053e4815725e7" providerId="LiveId" clId="{B15D5E1D-469D-4256-A7B7-F3C409A0EE93}" dt="2021-05-20T01:05:58.258" v="62" actId="1076"/>
          <ac:spMkLst>
            <pc:docMk/>
            <pc:sldMasterMk cId="3916042916" sldId="2147483648"/>
            <ac:spMk id="4" creationId="{00000000-0000-0000-0000-000000000000}"/>
          </ac:spMkLst>
        </pc:spChg>
        <pc:spChg chg="mod">
          <ac:chgData name="Julyana Carvalho" userId="f9c053e4815725e7" providerId="LiveId" clId="{B15D5E1D-469D-4256-A7B7-F3C409A0EE93}" dt="2021-05-20T01:05:58.258" v="62" actId="1076"/>
          <ac:spMkLst>
            <pc:docMk/>
            <pc:sldMasterMk cId="3916042916" sldId="2147483648"/>
            <ac:spMk id="5" creationId="{00000000-0000-0000-0000-000000000000}"/>
          </ac:spMkLst>
        </pc:spChg>
        <pc:spChg chg="mod">
          <ac:chgData name="Julyana Carvalho" userId="f9c053e4815725e7" providerId="LiveId" clId="{B15D5E1D-469D-4256-A7B7-F3C409A0EE93}" dt="2021-05-20T01:05:58.258" v="62" actId="1076"/>
          <ac:spMkLst>
            <pc:docMk/>
            <pc:sldMasterMk cId="3916042916" sldId="2147483648"/>
            <ac:spMk id="6" creationId="{00000000-0000-0000-0000-000000000000}"/>
          </ac:spMkLst>
        </pc:spChg>
        <pc:spChg chg="add mod ord">
          <ac:chgData name="Julyana Carvalho" userId="f9c053e4815725e7" providerId="LiveId" clId="{B15D5E1D-469D-4256-A7B7-F3C409A0EE93}" dt="2021-05-20T01:05:41.471" v="60" actId="167"/>
          <ac:spMkLst>
            <pc:docMk/>
            <pc:sldMasterMk cId="3916042916" sldId="2147483648"/>
            <ac:spMk id="7" creationId="{46515F5C-3FA5-4AC9-A242-1397A309F863}"/>
          </ac:spMkLst>
        </pc:sp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6CD5EA-0BB8-4CF3-9072-08CB349C39B5}" type="datetimeFigureOut">
              <a:rPr lang="pt-BR" smtClean="0"/>
              <a:t>19/05/2021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83F7D2-6EE0-4CC9-9CFC-3606C5C7597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550446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 sz="1408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4" name="Shape 74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2751266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hyperlink" Target="https://analistamodelosdenegocios.com.br/" TargetMode="Externa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D966C-9DAB-4065-9949-8A23FBC60BCE}" type="datetimeFigureOut">
              <a:rPr lang="pt-BR" smtClean="0"/>
              <a:t>18/05/2021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4B0DC-3925-4C6B-829A-7FFDD15393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76056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D966C-9DAB-4065-9949-8A23FBC60BCE}" type="datetimeFigureOut">
              <a:rPr lang="pt-BR" smtClean="0"/>
              <a:t>18/05/2021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4B0DC-3925-4C6B-829A-7FFDD15393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62489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D966C-9DAB-4065-9949-8A23FBC60BCE}" type="datetimeFigureOut">
              <a:rPr lang="pt-BR" smtClean="0"/>
              <a:t>18/05/2021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4B0DC-3925-4C6B-829A-7FFDD15393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280000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&amp; Conten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778935" y="813508"/>
            <a:ext cx="10604677" cy="465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  <a:defRPr sz="2492" b="1" i="0" u="none" strike="noStrike" cap="non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685800" marR="0" lvl="1" indent="76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2"/>
          </p:nvPr>
        </p:nvSpPr>
        <p:spPr>
          <a:xfrm>
            <a:off x="791633" y="1278800"/>
            <a:ext cx="10604677" cy="188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Font typeface="Arial"/>
              <a:buNone/>
              <a:defRPr sz="975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1pPr>
            <a:lvl2pPr marL="685800" marR="0" lvl="1" indent="76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/>
          <p:nvPr/>
        </p:nvSpPr>
        <p:spPr>
          <a:xfrm>
            <a:off x="791628" y="6297125"/>
            <a:ext cx="3571569" cy="1335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25000"/>
              <a:buFont typeface="Lato"/>
              <a:buNone/>
            </a:pPr>
            <a:r>
              <a:rPr lang="en-US" sz="900" b="1" dirty="0">
                <a:solidFill>
                  <a:srgbClr val="4B5050"/>
                </a:solidFill>
                <a:latin typeface="Raleway"/>
                <a:ea typeface="Raleway"/>
                <a:cs typeface="Raleway"/>
                <a:sym typeface="Raleway"/>
              </a:rPr>
              <a:t>O ANALISTA DE </a:t>
            </a:r>
            <a:r>
              <a:rPr lang="en-US" sz="900" b="1" i="0" strike="noStrike" cap="none" dirty="0">
                <a:solidFill>
                  <a:srgbClr val="4B5050"/>
                </a:solidFill>
                <a:latin typeface="Raleway"/>
                <a:ea typeface="Raleway"/>
                <a:cs typeface="Raleway"/>
                <a:sym typeface="Raleway"/>
              </a:rPr>
              <a:t> </a:t>
            </a:r>
            <a:r>
              <a:rPr lang="en-US" sz="900" b="1" dirty="0">
                <a:solidFill>
                  <a:srgbClr val="00AAF0"/>
                </a:solidFill>
                <a:latin typeface="Raleway"/>
                <a:ea typeface="Raleway"/>
                <a:cs typeface="Raleway"/>
                <a:sym typeface="Raleway"/>
              </a:rPr>
              <a:t>MODELOS DE NEGÓCIOS</a:t>
            </a:r>
            <a:endParaRPr lang="en-US" sz="900" b="1" dirty="0">
              <a:solidFill>
                <a:srgbClr val="00AAF0"/>
              </a:solidFill>
              <a:latin typeface="Raleway"/>
              <a:ea typeface="Raleway"/>
              <a:cs typeface="Raleway"/>
              <a:sym typeface="Raleway"/>
              <a:hlinkClick r:id="rId2"/>
            </a:endParaRPr>
          </a:p>
        </p:txBody>
      </p:sp>
      <p:sp>
        <p:nvSpPr>
          <p:cNvPr id="46" name="Shape 46"/>
          <p:cNvSpPr txBox="1"/>
          <p:nvPr/>
        </p:nvSpPr>
        <p:spPr>
          <a:xfrm>
            <a:off x="8077487" y="6297125"/>
            <a:ext cx="3316062" cy="1335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25000"/>
              <a:buFont typeface="Lato"/>
              <a:buNone/>
            </a:pPr>
            <a:r>
              <a:rPr lang="en-US" sz="900" b="1" u="sng" dirty="0">
                <a:solidFill>
                  <a:srgbClr val="4B5050"/>
                </a:solidFill>
                <a:latin typeface="Raleway"/>
                <a:ea typeface="Raleway"/>
                <a:cs typeface="Raleway"/>
                <a:sym typeface="Raleway"/>
                <a:hlinkClick r:id="rId2" tooltip="Visite o site do Analista"/>
              </a:rPr>
              <a:t>analistamodelosdenegocios.com.br</a:t>
            </a:r>
            <a:endParaRPr lang="en-US" sz="900" b="1" u="sng" dirty="0">
              <a:solidFill>
                <a:srgbClr val="4B5050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</p:spTree>
    <p:extLst>
      <p:ext uri="{BB962C8B-B14F-4D97-AF65-F5344CB8AC3E}">
        <p14:creationId xmlns:p14="http://schemas.microsoft.com/office/powerpoint/2010/main" val="4178281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D966C-9DAB-4065-9949-8A23FBC60BCE}" type="datetimeFigureOut">
              <a:rPr lang="pt-BR" smtClean="0"/>
              <a:t>18/05/2021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4B0DC-3925-4C6B-829A-7FFDD15393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64611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D966C-9DAB-4065-9949-8A23FBC60BCE}" type="datetimeFigureOut">
              <a:rPr lang="pt-BR" smtClean="0"/>
              <a:t>18/05/2021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4B0DC-3925-4C6B-829A-7FFDD15393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27266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D966C-9DAB-4065-9949-8A23FBC60BCE}" type="datetimeFigureOut">
              <a:rPr lang="pt-BR" smtClean="0"/>
              <a:t>18/05/2021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4B0DC-3925-4C6B-829A-7FFDD15393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2974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D966C-9DAB-4065-9949-8A23FBC60BCE}" type="datetimeFigureOut">
              <a:rPr lang="pt-BR" smtClean="0"/>
              <a:t>18/05/2021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4B0DC-3925-4C6B-829A-7FFDD15393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62835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D966C-9DAB-4065-9949-8A23FBC60BCE}" type="datetimeFigureOut">
              <a:rPr lang="pt-BR" smtClean="0"/>
              <a:t>18/05/2021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4B0DC-3925-4C6B-829A-7FFDD15393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7484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D966C-9DAB-4065-9949-8A23FBC60BCE}" type="datetimeFigureOut">
              <a:rPr lang="pt-BR" smtClean="0"/>
              <a:t>18/05/2021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4B0DC-3925-4C6B-829A-7FFDD15393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50863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D966C-9DAB-4065-9949-8A23FBC60BCE}" type="datetimeFigureOut">
              <a:rPr lang="pt-BR" smtClean="0"/>
              <a:t>18/05/2021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4B0DC-3925-4C6B-829A-7FFDD15393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660597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D966C-9DAB-4065-9949-8A23FBC60BCE}" type="datetimeFigureOut">
              <a:rPr lang="pt-BR" smtClean="0"/>
              <a:t>18/05/2021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4B0DC-3925-4C6B-829A-7FFDD15393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9236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>
            <a:extLst>
              <a:ext uri="{FF2B5EF4-FFF2-40B4-BE49-F238E27FC236}">
                <a16:creationId xmlns:a16="http://schemas.microsoft.com/office/drawing/2014/main" id="{46515F5C-3FA5-4AC9-A242-1397A309F863}"/>
              </a:ext>
            </a:extLst>
          </p:cNvPr>
          <p:cNvSpPr/>
          <p:nvPr userDrawn="1"/>
        </p:nvSpPr>
        <p:spPr>
          <a:xfrm>
            <a:off x="323850" y="250825"/>
            <a:ext cx="11544300" cy="63563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0036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0515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FD966C-9DAB-4065-9949-8A23FBC60BCE}" type="datetimeFigureOut">
              <a:rPr lang="pt-BR" smtClean="0"/>
              <a:t>18/05/2021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0515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0515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64B0DC-3925-4C6B-829A-7FFDD15393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16042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12"/>
            <a:ext cx="12195049" cy="6856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79279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body" idx="4294967295"/>
          </p:nvPr>
        </p:nvSpPr>
        <p:spPr>
          <a:xfrm>
            <a:off x="565592" y="536575"/>
            <a:ext cx="10038907" cy="465138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rtlCol="0" anchor="t" anchorCtr="0">
            <a:noAutofit/>
          </a:bodyPr>
          <a:lstStyle/>
          <a:p>
            <a:pPr>
              <a:buSzPct val="25000"/>
            </a:pPr>
            <a:r>
              <a:rPr lang="en-US" dirty="0">
                <a:solidFill>
                  <a:srgbClr val="002060"/>
                </a:solidFill>
                <a:latin typeface="Raleway"/>
                <a:ea typeface="Raleway"/>
                <a:cs typeface="Raleway"/>
                <a:sym typeface="Raleway"/>
              </a:rPr>
              <a:t>CANVAS</a:t>
            </a:r>
            <a:r>
              <a:rPr lang="en-US" dirty="0">
                <a:latin typeface="Raleway"/>
                <a:ea typeface="Raleway"/>
                <a:cs typeface="Raleway"/>
                <a:sym typeface="Raleway"/>
              </a:rPr>
              <a:t>: </a:t>
            </a:r>
            <a:r>
              <a:rPr lang="en-US" dirty="0">
                <a:solidFill>
                  <a:srgbClr val="7030A0"/>
                </a:solidFill>
                <a:latin typeface="Raleway"/>
                <a:ea typeface="Raleway"/>
                <a:cs typeface="Raleway"/>
                <a:sym typeface="Raleway"/>
              </a:rPr>
              <a:t>NOME DA EQUIPE</a:t>
            </a:r>
          </a:p>
        </p:txBody>
      </p:sp>
      <p:grpSp>
        <p:nvGrpSpPr>
          <p:cNvPr id="79" name="Shape 79"/>
          <p:cNvGrpSpPr/>
          <p:nvPr/>
        </p:nvGrpSpPr>
        <p:grpSpPr>
          <a:xfrm>
            <a:off x="565593" y="1001713"/>
            <a:ext cx="11109572" cy="5478600"/>
            <a:chOff x="593724" y="1322625"/>
            <a:chExt cx="7953300" cy="3646475"/>
          </a:xfrm>
        </p:grpSpPr>
        <p:sp>
          <p:nvSpPr>
            <p:cNvPr id="80" name="Shape 80"/>
            <p:cNvSpPr/>
            <p:nvPr/>
          </p:nvSpPr>
          <p:spPr>
            <a:xfrm>
              <a:off x="593724" y="1322625"/>
              <a:ext cx="7953300" cy="3636300"/>
            </a:xfrm>
            <a:prstGeom prst="rect">
              <a:avLst/>
            </a:prstGeom>
            <a:noFill/>
            <a:ln w="28575" cap="flat" cmpd="sng">
              <a:solidFill>
                <a:srgbClr val="53585F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44975" tIns="44975" rIns="44975" bIns="44975" anchor="ctr" anchorCtr="0">
              <a:noAutofit/>
            </a:bodyPr>
            <a:lstStyle/>
            <a:p>
              <a:pPr algn="ctr">
                <a:buClr>
                  <a:srgbClr val="000000"/>
                </a:buClr>
              </a:pPr>
              <a:endParaRPr sz="2000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endParaRPr>
            </a:p>
          </p:txBody>
        </p:sp>
        <p:cxnSp>
          <p:nvCxnSpPr>
            <p:cNvPr id="81" name="Shape 81"/>
            <p:cNvCxnSpPr/>
            <p:nvPr/>
          </p:nvCxnSpPr>
          <p:spPr>
            <a:xfrm>
              <a:off x="613410" y="4053218"/>
              <a:ext cx="7919400" cy="0"/>
            </a:xfrm>
            <a:prstGeom prst="straightConnector1">
              <a:avLst/>
            </a:prstGeom>
            <a:noFill/>
            <a:ln w="28575" cap="flat" cmpd="sng">
              <a:solidFill>
                <a:srgbClr val="53585F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82" name="Shape 82"/>
            <p:cNvCxnSpPr/>
            <p:nvPr/>
          </p:nvCxnSpPr>
          <p:spPr>
            <a:xfrm>
              <a:off x="6949327" y="1324132"/>
              <a:ext cx="0" cy="2720700"/>
            </a:xfrm>
            <a:prstGeom prst="straightConnector1">
              <a:avLst/>
            </a:prstGeom>
            <a:noFill/>
            <a:ln w="28575" cap="flat" cmpd="sng">
              <a:solidFill>
                <a:srgbClr val="53585F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83" name="Shape 83"/>
            <p:cNvCxnSpPr/>
            <p:nvPr/>
          </p:nvCxnSpPr>
          <p:spPr>
            <a:xfrm>
              <a:off x="2196686" y="1324132"/>
              <a:ext cx="0" cy="2719800"/>
            </a:xfrm>
            <a:prstGeom prst="straightConnector1">
              <a:avLst/>
            </a:prstGeom>
            <a:noFill/>
            <a:ln w="28575" cap="flat" cmpd="sng">
              <a:solidFill>
                <a:srgbClr val="53585F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84" name="Shape 84"/>
            <p:cNvCxnSpPr/>
            <p:nvPr/>
          </p:nvCxnSpPr>
          <p:spPr>
            <a:xfrm>
              <a:off x="3777150" y="1324132"/>
              <a:ext cx="0" cy="2720700"/>
            </a:xfrm>
            <a:prstGeom prst="straightConnector1">
              <a:avLst/>
            </a:prstGeom>
            <a:noFill/>
            <a:ln w="28575" cap="flat" cmpd="sng">
              <a:solidFill>
                <a:srgbClr val="53585F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85" name="Shape 85"/>
            <p:cNvCxnSpPr/>
            <p:nvPr/>
          </p:nvCxnSpPr>
          <p:spPr>
            <a:xfrm>
              <a:off x="5363239" y="1324132"/>
              <a:ext cx="0" cy="2720700"/>
            </a:xfrm>
            <a:prstGeom prst="straightConnector1">
              <a:avLst/>
            </a:prstGeom>
            <a:noFill/>
            <a:ln w="28575" cap="flat" cmpd="sng">
              <a:solidFill>
                <a:srgbClr val="53585F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86" name="Shape 86"/>
            <p:cNvCxnSpPr/>
            <p:nvPr/>
          </p:nvCxnSpPr>
          <p:spPr>
            <a:xfrm>
              <a:off x="2199498" y="2702555"/>
              <a:ext cx="1590000" cy="0"/>
            </a:xfrm>
            <a:prstGeom prst="straightConnector1">
              <a:avLst/>
            </a:prstGeom>
            <a:noFill/>
            <a:ln w="28575" cap="flat" cmpd="sng">
              <a:solidFill>
                <a:srgbClr val="53585F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87" name="Shape 87"/>
            <p:cNvCxnSpPr/>
            <p:nvPr/>
          </p:nvCxnSpPr>
          <p:spPr>
            <a:xfrm>
              <a:off x="5350584" y="2702555"/>
              <a:ext cx="1590000" cy="0"/>
            </a:xfrm>
            <a:prstGeom prst="straightConnector1">
              <a:avLst/>
            </a:prstGeom>
            <a:noFill/>
            <a:ln w="28575" cap="flat" cmpd="sng">
              <a:solidFill>
                <a:srgbClr val="53585F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88" name="Shape 88"/>
            <p:cNvCxnSpPr/>
            <p:nvPr/>
          </p:nvCxnSpPr>
          <p:spPr>
            <a:xfrm rot="10800000">
              <a:off x="4573006" y="4055000"/>
              <a:ext cx="0" cy="914100"/>
            </a:xfrm>
            <a:prstGeom prst="straightConnector1">
              <a:avLst/>
            </a:prstGeom>
            <a:noFill/>
            <a:ln w="28575" cap="flat" cmpd="sng">
              <a:solidFill>
                <a:srgbClr val="53585F"/>
              </a:solidFill>
              <a:prstDash val="solid"/>
              <a:miter/>
              <a:headEnd type="none" w="med" len="med"/>
              <a:tailEnd type="none" w="med" len="med"/>
            </a:ln>
          </p:spPr>
        </p:cxnSp>
      </p:grpSp>
      <p:sp>
        <p:nvSpPr>
          <p:cNvPr id="89" name="Shape 89"/>
          <p:cNvSpPr/>
          <p:nvPr/>
        </p:nvSpPr>
        <p:spPr>
          <a:xfrm>
            <a:off x="9463417" y="994669"/>
            <a:ext cx="2217109" cy="28800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4975" tIns="44975" rIns="44975" bIns="44975" anchor="ctr" anchorCtr="0">
            <a:noAutofit/>
          </a:bodyPr>
          <a:lstStyle/>
          <a:p>
            <a:pPr algn="ctr">
              <a:buClr>
                <a:srgbClr val="A6AAA9"/>
              </a:buClr>
              <a:buSzPct val="25000"/>
            </a:pPr>
            <a:r>
              <a:rPr lang="en-US" sz="1200" b="1" dirty="0">
                <a:solidFill>
                  <a:schemeClr val="bg1"/>
                </a:solidFill>
                <a:latin typeface="Raleway"/>
                <a:sym typeface="Raleway"/>
              </a:rPr>
              <a:t>SEGMENTOS DE CLIENTES</a:t>
            </a:r>
          </a:p>
        </p:txBody>
      </p:sp>
      <p:sp>
        <p:nvSpPr>
          <p:cNvPr id="90" name="Shape 90"/>
          <p:cNvSpPr/>
          <p:nvPr/>
        </p:nvSpPr>
        <p:spPr>
          <a:xfrm>
            <a:off x="7241498" y="994669"/>
            <a:ext cx="2200925" cy="28800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4975" tIns="44975" rIns="44975" bIns="44975" anchor="ctr" anchorCtr="0">
            <a:noAutofit/>
          </a:bodyPr>
          <a:lstStyle/>
          <a:p>
            <a:pPr algn="ctr">
              <a:buClr>
                <a:srgbClr val="A6AAA9"/>
              </a:buClr>
              <a:buSzPct val="25000"/>
            </a:pPr>
            <a:r>
              <a:rPr lang="en-US" sz="1200" b="1" dirty="0">
                <a:solidFill>
                  <a:schemeClr val="bg1"/>
                </a:solidFill>
                <a:latin typeface="Raleway"/>
                <a:sym typeface="Raleway"/>
              </a:rPr>
              <a:t>RELACIONAMENTO</a:t>
            </a:r>
          </a:p>
        </p:txBody>
      </p:sp>
      <p:sp>
        <p:nvSpPr>
          <p:cNvPr id="91" name="Shape 91"/>
          <p:cNvSpPr/>
          <p:nvPr/>
        </p:nvSpPr>
        <p:spPr>
          <a:xfrm>
            <a:off x="5017191" y="994669"/>
            <a:ext cx="2203314" cy="28800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4975" tIns="44975" rIns="44975" bIns="44975" anchor="ctr" anchorCtr="0">
            <a:noAutofit/>
          </a:bodyPr>
          <a:lstStyle/>
          <a:p>
            <a:pPr algn="ctr">
              <a:buClr>
                <a:srgbClr val="A6AAA9"/>
              </a:buClr>
              <a:buSzPct val="25000"/>
            </a:pPr>
            <a:r>
              <a:rPr lang="en-US" sz="1200" b="1" dirty="0">
                <a:solidFill>
                  <a:schemeClr val="bg1"/>
                </a:solidFill>
                <a:latin typeface="Raleway"/>
                <a:sym typeface="Raleway"/>
              </a:rPr>
              <a:t>PROPOSTAS DE VALOR</a:t>
            </a:r>
          </a:p>
        </p:txBody>
      </p:sp>
      <p:sp>
        <p:nvSpPr>
          <p:cNvPr id="92" name="Shape 92"/>
          <p:cNvSpPr/>
          <p:nvPr/>
        </p:nvSpPr>
        <p:spPr>
          <a:xfrm>
            <a:off x="2817829" y="994669"/>
            <a:ext cx="2178369" cy="28800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4975" tIns="44975" rIns="44975" bIns="44975" anchor="ctr" anchorCtr="0">
            <a:noAutofit/>
          </a:bodyPr>
          <a:lstStyle/>
          <a:p>
            <a:pPr algn="ctr">
              <a:buClr>
                <a:srgbClr val="A6AAA9"/>
              </a:buClr>
              <a:buSzPct val="25000"/>
            </a:pPr>
            <a:r>
              <a:rPr lang="en-US" sz="1200" b="1" dirty="0">
                <a:solidFill>
                  <a:schemeClr val="bg1"/>
                </a:solidFill>
                <a:latin typeface="Raleway"/>
                <a:sym typeface="Raleway"/>
              </a:rPr>
              <a:t>ATIVIDADES CHAVE</a:t>
            </a:r>
          </a:p>
        </p:txBody>
      </p:sp>
      <p:sp>
        <p:nvSpPr>
          <p:cNvPr id="93" name="Shape 93"/>
          <p:cNvSpPr/>
          <p:nvPr/>
        </p:nvSpPr>
        <p:spPr>
          <a:xfrm>
            <a:off x="565592" y="994669"/>
            <a:ext cx="2231244" cy="28800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4975" tIns="44975" rIns="44975" bIns="44975" anchor="ctr" anchorCtr="0">
            <a:noAutofit/>
          </a:bodyPr>
          <a:lstStyle/>
          <a:p>
            <a:pPr algn="ctr">
              <a:buClr>
                <a:srgbClr val="A6AAA9"/>
              </a:buClr>
              <a:buSzPct val="25000"/>
            </a:pPr>
            <a:r>
              <a:rPr lang="en-US" sz="1200" b="1" dirty="0">
                <a:solidFill>
                  <a:schemeClr val="bg1"/>
                </a:solidFill>
                <a:latin typeface="Raleway"/>
                <a:ea typeface="Raleway"/>
                <a:cs typeface="Raleway"/>
                <a:sym typeface="Raleway"/>
              </a:rPr>
              <a:t>PARCERIAS-CHAVE</a:t>
            </a:r>
          </a:p>
        </p:txBody>
      </p:sp>
      <p:sp>
        <p:nvSpPr>
          <p:cNvPr id="94" name="Shape 94"/>
          <p:cNvSpPr/>
          <p:nvPr/>
        </p:nvSpPr>
        <p:spPr>
          <a:xfrm>
            <a:off x="6124055" y="5096117"/>
            <a:ext cx="5558462" cy="28800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4975" tIns="44975" rIns="44975" bIns="44975" anchor="ctr" anchorCtr="0">
            <a:noAutofit/>
          </a:bodyPr>
          <a:lstStyle/>
          <a:p>
            <a:pPr algn="ctr">
              <a:buClr>
                <a:srgbClr val="A6AAA9"/>
              </a:buClr>
              <a:buSzPct val="25000"/>
            </a:pPr>
            <a:r>
              <a:rPr lang="en-US" sz="1200" b="1" dirty="0">
                <a:solidFill>
                  <a:schemeClr val="bg1"/>
                </a:solidFill>
                <a:latin typeface="Raleway"/>
                <a:sym typeface="Raleway"/>
              </a:rPr>
              <a:t>FONTES DE RECEITAS</a:t>
            </a:r>
          </a:p>
        </p:txBody>
      </p:sp>
      <p:sp>
        <p:nvSpPr>
          <p:cNvPr id="95" name="Shape 95"/>
          <p:cNvSpPr/>
          <p:nvPr/>
        </p:nvSpPr>
        <p:spPr>
          <a:xfrm>
            <a:off x="560232" y="5096117"/>
            <a:ext cx="5563823" cy="28800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4975" tIns="44975" rIns="44975" bIns="44975" anchor="ctr" anchorCtr="0">
            <a:noAutofit/>
          </a:bodyPr>
          <a:lstStyle/>
          <a:p>
            <a:pPr algn="ctr">
              <a:buClr>
                <a:srgbClr val="A6AAA9"/>
              </a:buClr>
              <a:buSzPct val="25000"/>
            </a:pPr>
            <a:r>
              <a:rPr lang="en-US" sz="1200" b="1" dirty="0">
                <a:solidFill>
                  <a:schemeClr val="bg1"/>
                </a:solidFill>
                <a:latin typeface="Raleway"/>
                <a:sym typeface="Raleway"/>
              </a:rPr>
              <a:t>ESTRUTURA DE CUSTOS</a:t>
            </a:r>
          </a:p>
        </p:txBody>
      </p:sp>
      <p:sp>
        <p:nvSpPr>
          <p:cNvPr id="96" name="Shape 96"/>
          <p:cNvSpPr/>
          <p:nvPr/>
        </p:nvSpPr>
        <p:spPr>
          <a:xfrm>
            <a:off x="2805691" y="3082476"/>
            <a:ext cx="2207672" cy="28800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4975" tIns="44975" rIns="44975" bIns="44975" anchor="ctr" anchorCtr="0">
            <a:noAutofit/>
          </a:bodyPr>
          <a:lstStyle/>
          <a:p>
            <a:pPr algn="ctr">
              <a:buClr>
                <a:srgbClr val="A6AAA9"/>
              </a:buClr>
              <a:buSzPct val="25000"/>
            </a:pPr>
            <a:r>
              <a:rPr lang="en-US" sz="1200" b="1" dirty="0">
                <a:solidFill>
                  <a:schemeClr val="bg1"/>
                </a:solidFill>
                <a:latin typeface="Raleway"/>
                <a:ea typeface="Raleway"/>
                <a:cs typeface="Raleway"/>
                <a:sym typeface="Raleway"/>
              </a:rPr>
              <a:t>RECURSOS CHAVE</a:t>
            </a:r>
          </a:p>
        </p:txBody>
      </p:sp>
      <p:sp>
        <p:nvSpPr>
          <p:cNvPr id="97" name="Shape 97"/>
          <p:cNvSpPr/>
          <p:nvPr/>
        </p:nvSpPr>
        <p:spPr>
          <a:xfrm>
            <a:off x="7210216" y="3076126"/>
            <a:ext cx="2234203" cy="28800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4975" tIns="44975" rIns="44975" bIns="44975" anchor="ctr" anchorCtr="0">
            <a:noAutofit/>
          </a:bodyPr>
          <a:lstStyle/>
          <a:p>
            <a:pPr algn="ctr">
              <a:buClr>
                <a:srgbClr val="A6AAA9"/>
              </a:buClr>
              <a:buSzPct val="25000"/>
            </a:pPr>
            <a:r>
              <a:rPr lang="en-US" sz="1200" b="1" dirty="0">
                <a:solidFill>
                  <a:schemeClr val="bg1"/>
                </a:solidFill>
                <a:latin typeface="Raleway"/>
                <a:sym typeface="Raleway"/>
              </a:rPr>
              <a:t>CANAIS</a:t>
            </a:r>
          </a:p>
        </p:txBody>
      </p:sp>
      <p:sp>
        <p:nvSpPr>
          <p:cNvPr id="98" name="Shape 98"/>
          <p:cNvSpPr/>
          <p:nvPr/>
        </p:nvSpPr>
        <p:spPr>
          <a:xfrm>
            <a:off x="10011986" y="3272474"/>
            <a:ext cx="1229400" cy="705000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38100" dist="12699" dir="2700000" rotWithShape="0">
              <a:srgbClr val="000000">
                <a:alpha val="74900"/>
              </a:srgbClr>
            </a:outerShdw>
          </a:effectLst>
        </p:spPr>
        <p:txBody>
          <a:bodyPr lIns="89950" tIns="89950" rIns="89950" bIns="89950" anchor="ctr" anchorCtr="0">
            <a:noAutofit/>
          </a:bodyPr>
          <a:lstStyle/>
          <a:p>
            <a:pPr algn="ctr">
              <a:buClr>
                <a:srgbClr val="000000"/>
              </a:buClr>
              <a:buSzPct val="25000"/>
            </a:pPr>
            <a:r>
              <a:rPr lang="en-US" sz="1000">
                <a:latin typeface="Raleway"/>
                <a:ea typeface="Raleway"/>
                <a:cs typeface="Raleway"/>
                <a:sym typeface="Raleway"/>
              </a:rPr>
              <a:t>Cliente 2</a:t>
            </a:r>
          </a:p>
        </p:txBody>
      </p:sp>
      <p:sp>
        <p:nvSpPr>
          <p:cNvPr id="99" name="Shape 99"/>
          <p:cNvSpPr/>
          <p:nvPr/>
        </p:nvSpPr>
        <p:spPr>
          <a:xfrm>
            <a:off x="9755127" y="1964851"/>
            <a:ext cx="1229400" cy="705000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38100" dist="12699" dir="2700000" rotWithShape="0">
              <a:srgbClr val="000000">
                <a:alpha val="74900"/>
              </a:srgbClr>
            </a:outerShdw>
          </a:effectLst>
        </p:spPr>
        <p:txBody>
          <a:bodyPr lIns="89950" tIns="89950" rIns="89950" bIns="89950" anchor="ctr" anchorCtr="0">
            <a:noAutofit/>
          </a:bodyPr>
          <a:lstStyle/>
          <a:p>
            <a:pPr algn="ctr">
              <a:buClr>
                <a:srgbClr val="000000"/>
              </a:buClr>
              <a:buSzPct val="25000"/>
            </a:pPr>
            <a:r>
              <a:rPr lang="en-US" sz="1000">
                <a:latin typeface="Raleway"/>
                <a:ea typeface="Raleway"/>
                <a:cs typeface="Raleway"/>
                <a:sym typeface="Raleway"/>
              </a:rPr>
              <a:t>Cliente 1</a:t>
            </a:r>
          </a:p>
        </p:txBody>
      </p:sp>
      <p:sp>
        <p:nvSpPr>
          <p:cNvPr id="100" name="Shape 100"/>
          <p:cNvSpPr/>
          <p:nvPr/>
        </p:nvSpPr>
        <p:spPr>
          <a:xfrm>
            <a:off x="5481312" y="2695549"/>
            <a:ext cx="1229400" cy="704999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38100" dist="12699" dir="2700000" rotWithShape="0">
              <a:srgbClr val="000000">
                <a:alpha val="74900"/>
              </a:srgbClr>
            </a:outerShdw>
          </a:effectLst>
        </p:spPr>
        <p:txBody>
          <a:bodyPr lIns="89950" tIns="89950" rIns="89950" bIns="89950" anchor="ctr" anchorCtr="0">
            <a:noAutofit/>
          </a:bodyPr>
          <a:lstStyle/>
          <a:p>
            <a:pPr algn="ctr">
              <a:buClr>
                <a:srgbClr val="000000"/>
              </a:buClr>
              <a:buSzPct val="25000"/>
            </a:pPr>
            <a:r>
              <a:rPr lang="en-US" sz="1000">
                <a:latin typeface="Raleway"/>
                <a:ea typeface="Raleway"/>
                <a:cs typeface="Raleway"/>
                <a:sym typeface="Raleway"/>
              </a:rPr>
              <a:t>Cliente 1</a:t>
            </a:r>
          </a:p>
        </p:txBody>
      </p:sp>
      <p:sp>
        <p:nvSpPr>
          <p:cNvPr id="101" name="Shape 101"/>
          <p:cNvSpPr/>
          <p:nvPr/>
        </p:nvSpPr>
        <p:spPr>
          <a:xfrm>
            <a:off x="7348931" y="3457548"/>
            <a:ext cx="1229399" cy="705000"/>
          </a:xfrm>
          <a:prstGeom prst="rect">
            <a:avLst/>
          </a:prstGeom>
          <a:solidFill>
            <a:srgbClr val="FF4BD0"/>
          </a:solidFill>
          <a:ln>
            <a:noFill/>
          </a:ln>
          <a:effectLst>
            <a:outerShdw blurRad="38100" dist="12699" dir="2700000" rotWithShape="0">
              <a:srgbClr val="000000">
                <a:alpha val="74900"/>
              </a:srgbClr>
            </a:outerShdw>
          </a:effectLst>
        </p:spPr>
        <p:txBody>
          <a:bodyPr lIns="89950" tIns="89950" rIns="89950" bIns="89950" anchor="ctr" anchorCtr="0">
            <a:noAutofit/>
          </a:bodyPr>
          <a:lstStyle/>
          <a:p>
            <a:pPr algn="ctr">
              <a:buClr>
                <a:srgbClr val="000000"/>
              </a:buClr>
              <a:buSzPct val="25000"/>
            </a:pPr>
            <a:r>
              <a:rPr lang="en-US" sz="1000">
                <a:latin typeface="Raleway"/>
                <a:ea typeface="Raleway"/>
                <a:cs typeface="Raleway"/>
                <a:sym typeface="Raleway"/>
              </a:rPr>
              <a:t>Canal 1</a:t>
            </a:r>
          </a:p>
        </p:txBody>
      </p:sp>
      <p:sp>
        <p:nvSpPr>
          <p:cNvPr id="102" name="Shape 102"/>
          <p:cNvSpPr/>
          <p:nvPr/>
        </p:nvSpPr>
        <p:spPr>
          <a:xfrm>
            <a:off x="7540328" y="1567328"/>
            <a:ext cx="1229399" cy="705000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38100" dist="12699" dir="2700000" rotWithShape="0">
              <a:srgbClr val="000000">
                <a:alpha val="74900"/>
              </a:srgbClr>
            </a:outerShdw>
          </a:effectLst>
        </p:spPr>
        <p:txBody>
          <a:bodyPr lIns="89950" tIns="89950" rIns="89950" bIns="89950" anchor="ctr" anchorCtr="0">
            <a:noAutofit/>
          </a:bodyPr>
          <a:lstStyle/>
          <a:p>
            <a:pPr algn="ctr">
              <a:buClr>
                <a:srgbClr val="000000"/>
              </a:buClr>
              <a:buSzPct val="25000"/>
            </a:pPr>
            <a:r>
              <a:rPr lang="en-US" sz="1000">
                <a:latin typeface="Raleway"/>
                <a:ea typeface="Raleway"/>
                <a:cs typeface="Raleway"/>
                <a:sym typeface="Raleway"/>
              </a:rPr>
              <a:t>Relacionamento</a:t>
            </a:r>
          </a:p>
        </p:txBody>
      </p:sp>
      <p:sp>
        <p:nvSpPr>
          <p:cNvPr id="103" name="Shape 103"/>
          <p:cNvSpPr/>
          <p:nvPr/>
        </p:nvSpPr>
        <p:spPr>
          <a:xfrm>
            <a:off x="7935106" y="5462937"/>
            <a:ext cx="1229400" cy="705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38100" dist="12699" dir="2700000" rotWithShape="0">
              <a:srgbClr val="000000">
                <a:alpha val="74900"/>
              </a:srgbClr>
            </a:outerShdw>
          </a:effectLst>
        </p:spPr>
        <p:txBody>
          <a:bodyPr lIns="89950" tIns="89950" rIns="89950" bIns="89950" anchor="ctr" anchorCtr="0">
            <a:noAutofit/>
          </a:bodyPr>
          <a:lstStyle/>
          <a:p>
            <a:pPr algn="ctr">
              <a:buClr>
                <a:srgbClr val="000000"/>
              </a:buClr>
              <a:buSzPct val="25000"/>
            </a:pPr>
            <a:r>
              <a:rPr lang="en-US" sz="1000">
                <a:latin typeface="Raleway"/>
                <a:sym typeface="Raleway"/>
              </a:rPr>
              <a:t>Fonte de Receita</a:t>
            </a:r>
          </a:p>
        </p:txBody>
      </p:sp>
      <p:sp>
        <p:nvSpPr>
          <p:cNvPr id="104" name="Shape 104"/>
          <p:cNvSpPr/>
          <p:nvPr/>
        </p:nvSpPr>
        <p:spPr>
          <a:xfrm>
            <a:off x="1862393" y="5707536"/>
            <a:ext cx="1229400" cy="705000"/>
          </a:xfrm>
          <a:prstGeom prst="rect">
            <a:avLst/>
          </a:prstGeom>
          <a:solidFill>
            <a:srgbClr val="FF894B"/>
          </a:solidFill>
          <a:ln>
            <a:noFill/>
          </a:ln>
          <a:effectLst>
            <a:outerShdw blurRad="38100" dist="12699" dir="2700000" rotWithShape="0">
              <a:srgbClr val="000000">
                <a:alpha val="74900"/>
              </a:srgbClr>
            </a:outerShdw>
          </a:effectLst>
        </p:spPr>
        <p:txBody>
          <a:bodyPr lIns="89950" tIns="89950" rIns="89950" bIns="89950" anchor="ctr" anchorCtr="0">
            <a:noAutofit/>
          </a:bodyPr>
          <a:lstStyle/>
          <a:p>
            <a:pPr algn="ctr">
              <a:buClr>
                <a:srgbClr val="000000"/>
              </a:buClr>
              <a:buSzPct val="25000"/>
            </a:pPr>
            <a:r>
              <a:rPr lang="en-US" sz="1000">
                <a:latin typeface="Raleway"/>
                <a:ea typeface="Raleway"/>
                <a:cs typeface="Raleway"/>
                <a:sym typeface="Raleway"/>
              </a:rPr>
              <a:t>Custo 1</a:t>
            </a:r>
          </a:p>
        </p:txBody>
      </p:sp>
      <p:sp>
        <p:nvSpPr>
          <p:cNvPr id="105" name="Shape 105"/>
          <p:cNvSpPr/>
          <p:nvPr/>
        </p:nvSpPr>
        <p:spPr>
          <a:xfrm>
            <a:off x="4053905" y="5693469"/>
            <a:ext cx="1229400" cy="705000"/>
          </a:xfrm>
          <a:prstGeom prst="rect">
            <a:avLst/>
          </a:prstGeom>
          <a:solidFill>
            <a:srgbClr val="FF894B"/>
          </a:solidFill>
          <a:ln>
            <a:noFill/>
          </a:ln>
          <a:effectLst>
            <a:outerShdw blurRad="38100" dist="12699" dir="2700000" rotWithShape="0">
              <a:srgbClr val="000000">
                <a:alpha val="74900"/>
              </a:srgbClr>
            </a:outerShdw>
          </a:effectLst>
        </p:spPr>
        <p:txBody>
          <a:bodyPr lIns="89950" tIns="89950" rIns="89950" bIns="89950" anchor="ctr" anchorCtr="0">
            <a:noAutofit/>
          </a:bodyPr>
          <a:lstStyle/>
          <a:p>
            <a:pPr algn="ctr">
              <a:buClr>
                <a:srgbClr val="000000"/>
              </a:buClr>
              <a:buSzPct val="25000"/>
            </a:pPr>
            <a:r>
              <a:rPr lang="en-US" sz="1000">
                <a:latin typeface="Raleway"/>
                <a:ea typeface="Raleway"/>
                <a:cs typeface="Raleway"/>
                <a:sym typeface="Raleway"/>
              </a:rPr>
              <a:t>Custo 2</a:t>
            </a:r>
          </a:p>
        </p:txBody>
      </p:sp>
      <p:sp>
        <p:nvSpPr>
          <p:cNvPr id="106" name="Shape 106"/>
          <p:cNvSpPr/>
          <p:nvPr/>
        </p:nvSpPr>
        <p:spPr>
          <a:xfrm>
            <a:off x="2930264" y="3523253"/>
            <a:ext cx="1229399" cy="705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>
            <a:outerShdw blurRad="38100" dist="12699" dir="2700000" rotWithShape="0">
              <a:srgbClr val="000000">
                <a:alpha val="74900"/>
              </a:srgbClr>
            </a:outerShdw>
          </a:effectLst>
        </p:spPr>
        <p:txBody>
          <a:bodyPr lIns="89950" tIns="89950" rIns="89950" bIns="89950" anchor="ctr" anchorCtr="0">
            <a:noAutofit/>
          </a:bodyPr>
          <a:lstStyle/>
          <a:p>
            <a:pPr algn="ctr">
              <a:buClr>
                <a:srgbClr val="000000"/>
              </a:buClr>
              <a:buSzPct val="25000"/>
            </a:pPr>
            <a:r>
              <a:rPr lang="en-US" sz="1000">
                <a:latin typeface="Raleway"/>
                <a:ea typeface="Raleway"/>
                <a:cs typeface="Raleway"/>
                <a:sym typeface="Raleway"/>
              </a:rPr>
              <a:t>Recurso 1</a:t>
            </a:r>
          </a:p>
        </p:txBody>
      </p:sp>
      <p:sp>
        <p:nvSpPr>
          <p:cNvPr id="107" name="Shape 107"/>
          <p:cNvSpPr/>
          <p:nvPr/>
        </p:nvSpPr>
        <p:spPr>
          <a:xfrm>
            <a:off x="3572552" y="2050461"/>
            <a:ext cx="1229399" cy="705000"/>
          </a:xfrm>
          <a:prstGeom prst="rect">
            <a:avLst/>
          </a:prstGeom>
          <a:solidFill>
            <a:schemeClr val="accent1">
              <a:lumMod val="25000"/>
              <a:lumOff val="75000"/>
            </a:schemeClr>
          </a:solidFill>
          <a:ln>
            <a:noFill/>
          </a:ln>
          <a:effectLst>
            <a:outerShdw blurRad="38100" dist="12699" dir="2700000" rotWithShape="0">
              <a:srgbClr val="000000">
                <a:alpha val="74900"/>
              </a:srgbClr>
            </a:outerShdw>
          </a:effectLst>
        </p:spPr>
        <p:txBody>
          <a:bodyPr lIns="89950" tIns="89950" rIns="89950" bIns="89950" anchor="ctr" anchorCtr="0">
            <a:noAutofit/>
          </a:bodyPr>
          <a:lstStyle/>
          <a:p>
            <a:pPr algn="ctr">
              <a:buClr>
                <a:srgbClr val="000000"/>
              </a:buClr>
              <a:buSzPct val="25000"/>
            </a:pPr>
            <a:r>
              <a:rPr lang="en-US" sz="1000">
                <a:latin typeface="Raleway"/>
                <a:ea typeface="Raleway"/>
                <a:cs typeface="Raleway"/>
                <a:sym typeface="Raleway"/>
              </a:rPr>
              <a:t>Atividade 2</a:t>
            </a:r>
          </a:p>
        </p:txBody>
      </p:sp>
      <p:sp>
        <p:nvSpPr>
          <p:cNvPr id="108" name="Shape 108"/>
          <p:cNvSpPr/>
          <p:nvPr/>
        </p:nvSpPr>
        <p:spPr>
          <a:xfrm>
            <a:off x="1174338" y="2502877"/>
            <a:ext cx="1229400" cy="704999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38100" dist="12699" dir="2700000" rotWithShape="0">
              <a:srgbClr val="000000">
                <a:alpha val="74900"/>
              </a:srgbClr>
            </a:outerShdw>
          </a:effectLst>
        </p:spPr>
        <p:txBody>
          <a:bodyPr lIns="89950" tIns="89950" rIns="89950" bIns="89950" anchor="ctr" anchorCtr="0">
            <a:noAutofit/>
          </a:bodyPr>
          <a:lstStyle/>
          <a:p>
            <a:pPr algn="ctr">
              <a:buClr>
                <a:srgbClr val="000000"/>
              </a:buClr>
              <a:buSzPct val="25000"/>
            </a:pPr>
            <a:r>
              <a:rPr lang="en-US" sz="1000">
                <a:latin typeface="Raleway"/>
                <a:ea typeface="Raleway"/>
                <a:cs typeface="Raleway"/>
                <a:sym typeface="Raleway"/>
              </a:rPr>
              <a:t>Parceria</a:t>
            </a:r>
          </a:p>
        </p:txBody>
      </p:sp>
      <p:sp>
        <p:nvSpPr>
          <p:cNvPr id="109" name="Shape 109"/>
          <p:cNvSpPr/>
          <p:nvPr/>
        </p:nvSpPr>
        <p:spPr>
          <a:xfrm>
            <a:off x="7667644" y="4223030"/>
            <a:ext cx="1229399" cy="705000"/>
          </a:xfrm>
          <a:prstGeom prst="rect">
            <a:avLst/>
          </a:prstGeom>
          <a:solidFill>
            <a:srgbClr val="FF4BD0"/>
          </a:solidFill>
          <a:ln>
            <a:noFill/>
          </a:ln>
          <a:effectLst>
            <a:outerShdw blurRad="38100" dist="12699" dir="2700000" rotWithShape="0">
              <a:srgbClr val="000000">
                <a:alpha val="74900"/>
              </a:srgbClr>
            </a:outerShdw>
          </a:effectLst>
        </p:spPr>
        <p:txBody>
          <a:bodyPr lIns="89950" tIns="89950" rIns="89950" bIns="89950" anchor="ctr" anchorCtr="0">
            <a:noAutofit/>
          </a:bodyPr>
          <a:lstStyle/>
          <a:p>
            <a:pPr algn="ctr">
              <a:buClr>
                <a:srgbClr val="000000"/>
              </a:buClr>
              <a:buSzPct val="25000"/>
            </a:pPr>
            <a:r>
              <a:rPr lang="en-US" sz="1000" dirty="0">
                <a:latin typeface="Raleway"/>
                <a:ea typeface="Raleway"/>
                <a:cs typeface="Raleway"/>
                <a:sym typeface="Raleway"/>
              </a:rPr>
              <a:t>Canal 2</a:t>
            </a:r>
          </a:p>
        </p:txBody>
      </p:sp>
      <p:sp>
        <p:nvSpPr>
          <p:cNvPr id="110" name="Shape 110"/>
          <p:cNvSpPr/>
          <p:nvPr/>
        </p:nvSpPr>
        <p:spPr>
          <a:xfrm>
            <a:off x="3669783" y="4258213"/>
            <a:ext cx="1229399" cy="705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>
            <a:outerShdw blurRad="38100" dist="12699" dir="2700000" rotWithShape="0">
              <a:srgbClr val="000000">
                <a:alpha val="74900"/>
              </a:srgbClr>
            </a:outerShdw>
          </a:effectLst>
        </p:spPr>
        <p:txBody>
          <a:bodyPr lIns="89950" tIns="89950" rIns="89950" bIns="89950" anchor="ctr" anchorCtr="0">
            <a:noAutofit/>
          </a:bodyPr>
          <a:lstStyle/>
          <a:p>
            <a:pPr algn="ctr">
              <a:buClr>
                <a:srgbClr val="000000"/>
              </a:buClr>
              <a:buSzPct val="25000"/>
            </a:pPr>
            <a:r>
              <a:rPr lang="en-US" sz="1000">
                <a:latin typeface="Raleway"/>
                <a:ea typeface="Raleway"/>
                <a:cs typeface="Raleway"/>
                <a:sym typeface="Raleway"/>
              </a:rPr>
              <a:t>Recurso 2</a:t>
            </a:r>
          </a:p>
        </p:txBody>
      </p:sp>
      <p:sp>
        <p:nvSpPr>
          <p:cNvPr id="111" name="Shape 111"/>
          <p:cNvSpPr/>
          <p:nvPr/>
        </p:nvSpPr>
        <p:spPr>
          <a:xfrm>
            <a:off x="2909675" y="1359635"/>
            <a:ext cx="1229399" cy="705000"/>
          </a:xfrm>
          <a:prstGeom prst="rect">
            <a:avLst/>
          </a:prstGeom>
          <a:solidFill>
            <a:schemeClr val="accent1">
              <a:lumMod val="25000"/>
              <a:lumOff val="75000"/>
            </a:schemeClr>
          </a:solidFill>
          <a:ln>
            <a:noFill/>
          </a:ln>
          <a:effectLst>
            <a:outerShdw blurRad="38100" dist="12699" dir="2700000" rotWithShape="0">
              <a:srgbClr val="000000">
                <a:alpha val="74900"/>
              </a:srgbClr>
            </a:outerShdw>
          </a:effectLst>
        </p:spPr>
        <p:txBody>
          <a:bodyPr lIns="89950" tIns="89950" rIns="89950" bIns="89950" anchor="ctr" anchorCtr="0">
            <a:noAutofit/>
          </a:bodyPr>
          <a:lstStyle/>
          <a:p>
            <a:pPr algn="ctr">
              <a:buClr>
                <a:srgbClr val="000000"/>
              </a:buClr>
              <a:buSzPct val="25000"/>
            </a:pPr>
            <a:r>
              <a:rPr lang="en-US" sz="1000">
                <a:latin typeface="Raleway"/>
                <a:ea typeface="Raleway"/>
                <a:cs typeface="Raleway"/>
                <a:sym typeface="Raleway"/>
              </a:rPr>
              <a:t>Atividade  1</a:t>
            </a:r>
          </a:p>
        </p:txBody>
      </p:sp>
    </p:spTree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Tema do Office">
  <a:themeElements>
    <a:clrScheme name="Personalizada 1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491347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2055</TotalTime>
  <Words>51</Words>
  <Application>Microsoft Office PowerPoint</Application>
  <PresentationFormat>Widescreen</PresentationFormat>
  <Paragraphs>24</Paragraphs>
  <Slides>2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Helvetica Neue Light</vt:lpstr>
      <vt:lpstr>Lato</vt:lpstr>
      <vt:lpstr>Raleway</vt:lpstr>
      <vt:lpstr>Tema do Office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Maria Gabriela Lima</dc:creator>
  <cp:lastModifiedBy>JULYANA CARVALHO LEITE</cp:lastModifiedBy>
  <cp:revision>6</cp:revision>
  <dcterms:created xsi:type="dcterms:W3CDTF">2021-01-29T17:38:58Z</dcterms:created>
  <dcterms:modified xsi:type="dcterms:W3CDTF">2021-05-20T01:18:50Z</dcterms:modified>
</cp:coreProperties>
</file>