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32C5D-3429-459F-8AFA-381F7E18E116}" type="datetimeFigureOut">
              <a:rPr lang="pt-BR" smtClean="0"/>
              <a:t>20/05/2019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1527-AAB4-4796-B500-0F8E77AEBC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2389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32C5D-3429-459F-8AFA-381F7E18E116}" type="datetimeFigureOut">
              <a:rPr lang="pt-BR" smtClean="0"/>
              <a:t>20/05/2019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1527-AAB4-4796-B500-0F8E77AEBC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3171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32C5D-3429-459F-8AFA-381F7E18E116}" type="datetimeFigureOut">
              <a:rPr lang="pt-BR" smtClean="0"/>
              <a:t>20/05/2019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1527-AAB4-4796-B500-0F8E77AEBC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3703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32C5D-3429-459F-8AFA-381F7E18E116}" type="datetimeFigureOut">
              <a:rPr lang="pt-BR" smtClean="0"/>
              <a:t>20/05/2019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1527-AAB4-4796-B500-0F8E77AEBC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3277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32C5D-3429-459F-8AFA-381F7E18E116}" type="datetimeFigureOut">
              <a:rPr lang="pt-BR" smtClean="0"/>
              <a:t>20/05/2019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1527-AAB4-4796-B500-0F8E77AEBC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9290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32C5D-3429-459F-8AFA-381F7E18E116}" type="datetimeFigureOut">
              <a:rPr lang="pt-BR" smtClean="0"/>
              <a:t>20/05/2019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1527-AAB4-4796-B500-0F8E77AEBC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1541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32C5D-3429-459F-8AFA-381F7E18E116}" type="datetimeFigureOut">
              <a:rPr lang="pt-BR" smtClean="0"/>
              <a:t>20/05/2019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1527-AAB4-4796-B500-0F8E77AEBC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9982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32C5D-3429-459F-8AFA-381F7E18E116}" type="datetimeFigureOut">
              <a:rPr lang="pt-BR" smtClean="0"/>
              <a:t>20/05/2019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1527-AAB4-4796-B500-0F8E77AEBC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1998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32C5D-3429-459F-8AFA-381F7E18E116}" type="datetimeFigureOut">
              <a:rPr lang="pt-BR" smtClean="0"/>
              <a:t>20/05/2019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1527-AAB4-4796-B500-0F8E77AEBC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1862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32C5D-3429-459F-8AFA-381F7E18E116}" type="datetimeFigureOut">
              <a:rPr lang="pt-BR" smtClean="0"/>
              <a:t>20/05/2019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1527-AAB4-4796-B500-0F8E77AEBC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2333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32C5D-3429-459F-8AFA-381F7E18E116}" type="datetimeFigureOut">
              <a:rPr lang="pt-BR" smtClean="0"/>
              <a:t>20/05/2019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1527-AAB4-4796-B500-0F8E77AEBC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7265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32C5D-3429-459F-8AFA-381F7E18E116}" type="datetimeFigureOut">
              <a:rPr lang="pt-BR" smtClean="0"/>
              <a:t>20/05/2019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61527-AAB4-4796-B500-0F8E77AEBC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071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851359"/>
              </p:ext>
            </p:extLst>
          </p:nvPr>
        </p:nvGraphicFramePr>
        <p:xfrm>
          <a:off x="355601" y="963900"/>
          <a:ext cx="11618264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9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13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098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40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Título</a:t>
                      </a:r>
                      <a:r>
                        <a:rPr lang="pt-BR" sz="1400" baseline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 Projeto:</a:t>
                      </a:r>
                      <a:endParaRPr lang="pt-BR" sz="140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pt-BR" sz="1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Crie um título criativo que possa chamar a atenção dos avaliadores e resumir o projeto</a:t>
                      </a:r>
                      <a:endParaRPr lang="pt-BR" sz="1800" baseline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pt-BR" sz="1400" baseline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Integrantes: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pt-BR" sz="1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Integrante 01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pt-BR" sz="1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Integrante 02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pt-BR" sz="1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Integrante 03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pt-BR" sz="1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Integrante 04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pt-BR" sz="1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Integrante 05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b="1" dirty="0" err="1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Email</a:t>
                      </a:r>
                      <a:r>
                        <a:rPr lang="pt-BR" sz="14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Email</a:t>
                      </a:r>
                      <a:r>
                        <a:rPr lang="pt-BR" sz="1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01</a:t>
                      </a:r>
                    </a:p>
                    <a:p>
                      <a:r>
                        <a:rPr lang="pt-BR" sz="140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Email</a:t>
                      </a:r>
                      <a:r>
                        <a:rPr lang="pt-BR" sz="1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02</a:t>
                      </a:r>
                    </a:p>
                    <a:p>
                      <a:r>
                        <a:rPr lang="pt-BR" sz="140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Email</a:t>
                      </a:r>
                      <a:r>
                        <a:rPr lang="pt-BR" sz="1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03</a:t>
                      </a:r>
                    </a:p>
                    <a:p>
                      <a:r>
                        <a:rPr lang="pt-BR" sz="140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Email</a:t>
                      </a:r>
                      <a:r>
                        <a:rPr lang="pt-BR" sz="1400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04</a:t>
                      </a:r>
                    </a:p>
                    <a:p>
                      <a:r>
                        <a:rPr lang="pt-BR" sz="1400" baseline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Email</a:t>
                      </a:r>
                      <a:r>
                        <a:rPr lang="pt-BR" sz="1400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05</a:t>
                      </a:r>
                      <a:endParaRPr lang="pt-BR" sz="1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 Operacional: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Nome da(s) Unidade(s) Operacional(</a:t>
                      </a:r>
                      <a:r>
                        <a:rPr lang="pt-BR" sz="140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pt-BR" sz="1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envolvidas no projeto.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Categoria: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Produto Inovador; Alimento Inovador; Processo Inovador; Tecnologias Educacionais; </a:t>
                      </a:r>
                      <a:r>
                        <a:rPr lang="pt-BR" sz="140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Tecnologias Inclusivas.</a:t>
                      </a:r>
                      <a:endParaRPr lang="pt-BR" sz="1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Visão</a:t>
                      </a:r>
                      <a:r>
                        <a:rPr lang="pt-BR" sz="1400" b="1" baseline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Geral:</a:t>
                      </a:r>
                    </a:p>
                    <a:p>
                      <a:endParaRPr lang="pt-BR" sz="1400" b="1" baseline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pt-BR" sz="1400" b="1" baseline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pt-BR" sz="1400" b="1" baseline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pt-BR" sz="1400" b="1" baseline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pt-BR" sz="1400" b="1" baseline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pt-BR" sz="1400" b="1" baseline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pt-BR" sz="1400" b="1" baseline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pt-BR" sz="1400" b="1" baseline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pt-BR" sz="1400" b="1" baseline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pt-BR" sz="1400" b="1" baseline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pt-BR" sz="1400" b="1" baseline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pt-BR" sz="1400" b="1" baseline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pt-BR" sz="1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1400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visão geral</a:t>
                      </a:r>
                      <a:r>
                        <a:rPr lang="pt-BR" sz="1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deve apresentar de forma sucinta o escopo do projeto, sua abrangência, objetivo principal, demanda e público-alvo a que o projeto se destina, os métodos, os resultados e conclusões do projeto. No mesmo também faz-se necessário apresentar os limites do projeto e os itens que não compõem o projeto. O mesmo deverá ser apresentado em parágrafo único. Deve ser composto por frases concisas e afirmativas relevantes ao projeto, sendo a primeira frase significativa, explicando o tema central do projeto. Os verbos devem ser utilizados na voz ativa e na terceira pessoa.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 sz="1400" b="1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 sz="140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b="1" baseline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Palavras-chave: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pt-BR" sz="1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Devem representar o conteúdo do documento, devendo ser apresentadas três palavras-chaves, separadas entre si por ponto e finalizadas por ponto.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8" name="Imagem 7">
            <a:extLst>
              <a:ext uri="{FF2B5EF4-FFF2-40B4-BE49-F238E27FC236}">
                <a16:creationId xmlns:a16="http://schemas.microsoft.com/office/drawing/2014/main" id="{EC2C7356-ED65-4BE8-B8A4-467113F81D0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21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336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324519"/>
              </p:ext>
            </p:extLst>
          </p:nvPr>
        </p:nvGraphicFramePr>
        <p:xfrm>
          <a:off x="355601" y="963900"/>
          <a:ext cx="11618264" cy="560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3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448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40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Problema – Qual</a:t>
                      </a:r>
                      <a:r>
                        <a:rPr lang="pt-BR" sz="1400" baseline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é o problema que o projeto pretende solucionar?</a:t>
                      </a:r>
                    </a:p>
                    <a:p>
                      <a:endParaRPr lang="pt-BR" sz="1400" baseline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pt-BR" sz="1400" baseline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pt-BR" sz="1400" baseline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pt-BR" sz="1400" baseline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pt-BR" sz="140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Fazer uma breve explanação sobre a situação atual e das demandas (problemas) que o projeto pretende solucionar, público-alvo a que o projeto se destina. Em suma a contextualização tem como objetivo vincular o conhecimento aos leitores que podem ser considerados leigos, é facilitar a compreensão dos problemas existentes de uma forma sucinta.</a:t>
                      </a:r>
                    </a:p>
                    <a:p>
                      <a:r>
                        <a:rPr lang="pt-BR" sz="1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Perguntas para auxiliar no desenvolvimento desse item:</a:t>
                      </a:r>
                    </a:p>
                    <a:p>
                      <a:r>
                        <a:rPr lang="pt-BR" sz="14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	Qual a necessidade / problema que o projeto irá solucionar?</a:t>
                      </a:r>
                    </a:p>
                    <a:p>
                      <a:r>
                        <a:rPr lang="pt-BR" sz="14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II.	Para quem vocês estão projetando?</a:t>
                      </a:r>
                    </a:p>
                    <a:p>
                      <a:r>
                        <a:rPr lang="pt-BR" sz="14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III.	Como esse projeto é importante?</a:t>
                      </a:r>
                    </a:p>
                    <a:p>
                      <a:endParaRPr lang="pt-BR" sz="140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Produto - Qual o benefício do produto?</a:t>
                      </a:r>
                    </a:p>
                    <a:p>
                      <a:endParaRPr lang="pt-BR" sz="1400" b="1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pt-BR" sz="1400" b="1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pt-BR" sz="1400" b="1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pt-BR" sz="1400" b="1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pt-BR" sz="1400" b="1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Apresenta-se aqui os benefícios, impactos e melhorias que o projeto irá proporcionar, podemos exemplificar como: econômicos, competitividade, ambiental, social, entre outros.</a:t>
                      </a:r>
                    </a:p>
                    <a:p>
                      <a:endParaRPr lang="pt-BR" sz="1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pt-BR" sz="1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Perguntas para auxiliar no desenvolvimento desse item:</a:t>
                      </a:r>
                    </a:p>
                    <a:p>
                      <a:r>
                        <a:rPr lang="pt-BR" sz="1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	Quais as vantagens em adquirir esse projeto?</a:t>
                      </a:r>
                    </a:p>
                    <a:p>
                      <a:r>
                        <a:rPr lang="pt-BR" sz="1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II.	O que leva alguém a escolher o seu produto e não o da concorrência?</a:t>
                      </a:r>
                    </a:p>
                    <a:p>
                      <a:r>
                        <a:rPr lang="pt-BR" sz="1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III.	Quais os pontos o seu produto é melhor do que os que já existem?</a:t>
                      </a:r>
                    </a:p>
                    <a:p>
                      <a:endParaRPr lang="pt-BR" sz="1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Potencial de Mercado - Quais são os diferenciais do produto?</a:t>
                      </a:r>
                    </a:p>
                    <a:p>
                      <a:endParaRPr lang="pt-BR" sz="1400" b="1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pt-BR" sz="1400" b="1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pt-BR" sz="1400" b="1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Essa análise traz informações de referência do mercado,</a:t>
                      </a:r>
                      <a:r>
                        <a:rPr lang="pt-BR" sz="1400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podendo ser levantados dados relacionados ao mercado-alvo,, segmento do mercado, público-alvo, entre outros. </a:t>
                      </a:r>
                    </a:p>
                    <a:p>
                      <a:endParaRPr lang="pt-BR" sz="1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pt-BR" sz="1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Perguntas para auxiliar no desenvolvimento desse item:</a:t>
                      </a:r>
                    </a:p>
                    <a:p>
                      <a:r>
                        <a:rPr lang="pt-BR" sz="1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	Qual o público-alvo do seu projeto?</a:t>
                      </a:r>
                    </a:p>
                    <a:p>
                      <a:r>
                        <a:rPr lang="pt-BR" sz="1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II.	Existe uma forte concorrência entre os concorrentes atuais? </a:t>
                      </a:r>
                    </a:p>
                    <a:p>
                      <a:r>
                        <a:rPr lang="pt-BR" sz="1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III.	Quais as principais vantagens</a:t>
                      </a:r>
                      <a:r>
                        <a:rPr lang="pt-BR" sz="1400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 seu projeto?</a:t>
                      </a:r>
                      <a:endParaRPr lang="pt-BR" sz="1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pt-BR" sz="1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5" name="Imagem 4">
            <a:extLst>
              <a:ext uri="{FF2B5EF4-FFF2-40B4-BE49-F238E27FC236}">
                <a16:creationId xmlns:a16="http://schemas.microsoft.com/office/drawing/2014/main" id="{4A84B23B-E8C4-41B7-A3E2-50CB2B98527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21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8094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387</Words>
  <Application>Microsoft Office PowerPoint</Application>
  <PresentationFormat>Widescreen</PresentationFormat>
  <Paragraphs>59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Thiego-PC</dc:creator>
  <cp:lastModifiedBy>Thiego Brandão</cp:lastModifiedBy>
  <cp:revision>17</cp:revision>
  <dcterms:created xsi:type="dcterms:W3CDTF">2015-06-25T11:17:28Z</dcterms:created>
  <dcterms:modified xsi:type="dcterms:W3CDTF">2019-05-20T19:38:53Z</dcterms:modified>
</cp:coreProperties>
</file>